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Lst>
  <p:notesMasterIdLst>
    <p:notesMasterId r:id="rId42"/>
  </p:notesMasterIdLst>
  <p:sldIdLst>
    <p:sldId id="395" r:id="rId2"/>
    <p:sldId id="339" r:id="rId3"/>
    <p:sldId id="340" r:id="rId4"/>
    <p:sldId id="400" r:id="rId5"/>
    <p:sldId id="337" r:id="rId6"/>
    <p:sldId id="266" r:id="rId7"/>
    <p:sldId id="257" r:id="rId8"/>
    <p:sldId id="343" r:id="rId9"/>
    <p:sldId id="420" r:id="rId10"/>
    <p:sldId id="348" r:id="rId11"/>
    <p:sldId id="401" r:id="rId12"/>
    <p:sldId id="353" r:id="rId13"/>
    <p:sldId id="354" r:id="rId14"/>
    <p:sldId id="358" r:id="rId15"/>
    <p:sldId id="421" r:id="rId16"/>
    <p:sldId id="402" r:id="rId17"/>
    <p:sldId id="367" r:id="rId18"/>
    <p:sldId id="368" r:id="rId19"/>
    <p:sldId id="369" r:id="rId20"/>
    <p:sldId id="370" r:id="rId21"/>
    <p:sldId id="371" r:id="rId22"/>
    <p:sldId id="403" r:id="rId23"/>
    <p:sldId id="373" r:id="rId24"/>
    <p:sldId id="376" r:id="rId25"/>
    <p:sldId id="375" r:id="rId26"/>
    <p:sldId id="411" r:id="rId27"/>
    <p:sldId id="413" r:id="rId28"/>
    <p:sldId id="404" r:id="rId29"/>
    <p:sldId id="378" r:id="rId30"/>
    <p:sldId id="384" r:id="rId31"/>
    <p:sldId id="382" r:id="rId32"/>
    <p:sldId id="415" r:id="rId33"/>
    <p:sldId id="414" r:id="rId34"/>
    <p:sldId id="416" r:id="rId35"/>
    <p:sldId id="417" r:id="rId36"/>
    <p:sldId id="423" r:id="rId37"/>
    <p:sldId id="418" r:id="rId38"/>
    <p:sldId id="419" r:id="rId39"/>
    <p:sldId id="422" r:id="rId40"/>
    <p:sldId id="424" r:id="rId41"/>
  </p:sldIdLst>
  <p:sldSz cx="9144000" cy="5143500" type="screen16x9"/>
  <p:notesSz cx="6724650" cy="9774238"/>
  <p:defaultTextStyle>
    <a:defPPr>
      <a:defRPr lang="es-ES"/>
    </a:defPPr>
    <a:lvl1pPr algn="l" rtl="0" fontAlgn="base" hangingPunct="0">
      <a:spcBef>
        <a:spcPct val="0"/>
      </a:spcBef>
      <a:spcAft>
        <a:spcPct val="0"/>
      </a:spcAft>
      <a:defRPr kern="1200">
        <a:solidFill>
          <a:srgbClr val="000000"/>
        </a:solidFill>
        <a:latin typeface="Calibri" charset="0"/>
        <a:ea typeface="ＭＳ Ｐゴシック" charset="0"/>
        <a:cs typeface="ＭＳ Ｐゴシック" charset="0"/>
        <a:sym typeface="Calibri" charset="0"/>
      </a:defRPr>
    </a:lvl1pPr>
    <a:lvl2pPr marL="457200" algn="l" rtl="0" fontAlgn="base" hangingPunct="0">
      <a:spcBef>
        <a:spcPct val="0"/>
      </a:spcBef>
      <a:spcAft>
        <a:spcPct val="0"/>
      </a:spcAft>
      <a:defRPr kern="1200">
        <a:solidFill>
          <a:srgbClr val="000000"/>
        </a:solidFill>
        <a:latin typeface="Calibri" charset="0"/>
        <a:ea typeface="ＭＳ Ｐゴシック" charset="0"/>
        <a:cs typeface="ＭＳ Ｐゴシック" charset="0"/>
        <a:sym typeface="Calibri" charset="0"/>
      </a:defRPr>
    </a:lvl2pPr>
    <a:lvl3pPr marL="914400" algn="l" rtl="0" fontAlgn="base" hangingPunct="0">
      <a:spcBef>
        <a:spcPct val="0"/>
      </a:spcBef>
      <a:spcAft>
        <a:spcPct val="0"/>
      </a:spcAft>
      <a:defRPr kern="1200">
        <a:solidFill>
          <a:srgbClr val="000000"/>
        </a:solidFill>
        <a:latin typeface="Calibri" charset="0"/>
        <a:ea typeface="ＭＳ Ｐゴシック" charset="0"/>
        <a:cs typeface="ＭＳ Ｐゴシック" charset="0"/>
        <a:sym typeface="Calibri" charset="0"/>
      </a:defRPr>
    </a:lvl3pPr>
    <a:lvl4pPr marL="1371600" algn="l" rtl="0" fontAlgn="base" hangingPunct="0">
      <a:spcBef>
        <a:spcPct val="0"/>
      </a:spcBef>
      <a:spcAft>
        <a:spcPct val="0"/>
      </a:spcAft>
      <a:defRPr kern="1200">
        <a:solidFill>
          <a:srgbClr val="000000"/>
        </a:solidFill>
        <a:latin typeface="Calibri" charset="0"/>
        <a:ea typeface="ＭＳ Ｐゴシック" charset="0"/>
        <a:cs typeface="ＭＳ Ｐゴシック" charset="0"/>
        <a:sym typeface="Calibri" charset="0"/>
      </a:defRPr>
    </a:lvl4pPr>
    <a:lvl5pPr marL="1828800" algn="l" rtl="0" fontAlgn="base" hangingPunct="0">
      <a:spcBef>
        <a:spcPct val="0"/>
      </a:spcBef>
      <a:spcAft>
        <a:spcPct val="0"/>
      </a:spcAft>
      <a:defRPr kern="1200">
        <a:solidFill>
          <a:srgbClr val="000000"/>
        </a:solidFill>
        <a:latin typeface="Calibri" charset="0"/>
        <a:ea typeface="ＭＳ Ｐゴシック" charset="0"/>
        <a:cs typeface="ＭＳ Ｐゴシック" charset="0"/>
        <a:sym typeface="Calibri" charset="0"/>
      </a:defRPr>
    </a:lvl5pPr>
    <a:lvl6pPr marL="2286000" algn="l" defTabSz="457200" rtl="0" eaLnBrk="1" latinLnBrk="0" hangingPunct="1">
      <a:defRPr kern="1200">
        <a:solidFill>
          <a:srgbClr val="000000"/>
        </a:solidFill>
        <a:latin typeface="Calibri" charset="0"/>
        <a:ea typeface="ＭＳ Ｐゴシック" charset="0"/>
        <a:cs typeface="ＭＳ Ｐゴシック" charset="0"/>
        <a:sym typeface="Calibri" charset="0"/>
      </a:defRPr>
    </a:lvl6pPr>
    <a:lvl7pPr marL="2743200" algn="l" defTabSz="457200" rtl="0" eaLnBrk="1" latinLnBrk="0" hangingPunct="1">
      <a:defRPr kern="1200">
        <a:solidFill>
          <a:srgbClr val="000000"/>
        </a:solidFill>
        <a:latin typeface="Calibri" charset="0"/>
        <a:ea typeface="ＭＳ Ｐゴシック" charset="0"/>
        <a:cs typeface="ＭＳ Ｐゴシック" charset="0"/>
        <a:sym typeface="Calibri" charset="0"/>
      </a:defRPr>
    </a:lvl7pPr>
    <a:lvl8pPr marL="3200400" algn="l" defTabSz="457200" rtl="0" eaLnBrk="1" latinLnBrk="0" hangingPunct="1">
      <a:defRPr kern="1200">
        <a:solidFill>
          <a:srgbClr val="000000"/>
        </a:solidFill>
        <a:latin typeface="Calibri" charset="0"/>
        <a:ea typeface="ＭＳ Ｐゴシック" charset="0"/>
        <a:cs typeface="ＭＳ Ｐゴシック" charset="0"/>
        <a:sym typeface="Calibri" charset="0"/>
      </a:defRPr>
    </a:lvl8pPr>
    <a:lvl9pPr marL="3657600" algn="l" defTabSz="457200" rtl="0" eaLnBrk="1" latinLnBrk="0" hangingPunct="1">
      <a:defRPr kern="1200">
        <a:solidFill>
          <a:srgbClr val="000000"/>
        </a:solidFill>
        <a:latin typeface="Calibri" charset="0"/>
        <a:ea typeface="ＭＳ Ｐゴシック" charset="0"/>
        <a:cs typeface="ＭＳ Ｐゴシック" charset="0"/>
        <a:sym typeface="Calibri"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00CC99"/>
    <a:srgbClr val="66FFCC"/>
    <a:srgbClr val="FF3300"/>
    <a:srgbClr val="FF3366"/>
    <a:srgbClr val="CC3366"/>
    <a:srgbClr val="FF6666"/>
    <a:srgbClr val="FF6600"/>
    <a:srgbClr val="9966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8" d="100"/>
          <a:sy n="148" d="100"/>
        </p:scale>
        <p:origin x="-564"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E5637S01SV001.blue.schools.internal\fsE5637S01-StudentFolders$\jasmin.goodridge\My%20Documents\Enterprising%20KidZ%20Market%20Research.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E5637S01SV001.blue.schools.internal\fsE5637S01-StudentFolders$\jasmin.goodridge\My%20Documents\Enterprising%20KidZ%20Market%20Research.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E5637S01SV001.blue.schools.internal\fsE5637S01-StudentFolders$\jasmin.goodridge\My%20Documents\Enterprising%20KidZ%20Market%20Research.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E5637S01SV001.blue.schools.internal\fsE5637S01-StudentFolders$\jasmin.goodridge\My%20Documents\Enterprising%20KidZ%20Market%20Research.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E5637S01SV001.blue.schools.internal\fsE5637S01-StudentFolders$\jasmin.goodridge\My%20Documents\Enterprising%20KidZ%20Market%20Research.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E5637S01SV001.blue.schools.internal\fsE5637S01-StudentFolders$\jasmin.goodridge\My%20Documents\Enterprising%20KidZ%20Market%20Research.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E5637S01SV001.blue.schools.internal\fsE5637S01-StudentFolders$\jasmin.goodridge\My%20Documents\Enterprising%20KidZ%20Market%20Research.xls"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E5637S01SV001.blue.schools.internal\fsE5637S01-StudentFolders$\jasmin.goodridge\My%20Documents\Enterprising%20KidZ%20Market%20Research.xls"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1" i="0">
                <a:solidFill>
                  <a:schemeClr val="tx1">
                    <a:lumMod val="65000"/>
                    <a:lumOff val="35000"/>
                  </a:schemeClr>
                </a:solidFill>
                <a:latin typeface="Lato Bold"/>
                <a:cs typeface="Lato Bold"/>
              </a:defRPr>
            </a:pPr>
            <a:r>
              <a:rPr lang="en-AU" b="1" i="0" dirty="0">
                <a:solidFill>
                  <a:schemeClr val="tx1">
                    <a:lumMod val="65000"/>
                    <a:lumOff val="35000"/>
                  </a:schemeClr>
                </a:solidFill>
                <a:latin typeface="Lato Bold"/>
                <a:cs typeface="Lato Bold"/>
              </a:rPr>
              <a:t>Target </a:t>
            </a:r>
            <a:r>
              <a:rPr lang="en-AU" b="1" i="0" dirty="0" smtClean="0">
                <a:solidFill>
                  <a:schemeClr val="tx1">
                    <a:lumMod val="65000"/>
                    <a:lumOff val="35000"/>
                  </a:schemeClr>
                </a:solidFill>
                <a:latin typeface="Lato Bold"/>
                <a:cs typeface="Lato Bold"/>
              </a:rPr>
              <a:t>Audience Quinns</a:t>
            </a:r>
            <a:r>
              <a:rPr lang="en-AU" b="1" i="0" baseline="0" dirty="0" smtClean="0">
                <a:solidFill>
                  <a:schemeClr val="tx1">
                    <a:lumMod val="65000"/>
                    <a:lumOff val="35000"/>
                  </a:schemeClr>
                </a:solidFill>
                <a:latin typeface="Lato Bold"/>
                <a:cs typeface="Lato Bold"/>
              </a:rPr>
              <a:t> Caps</a:t>
            </a:r>
            <a:endParaRPr lang="en-AU" b="1" i="0" dirty="0">
              <a:solidFill>
                <a:schemeClr val="tx1">
                  <a:lumMod val="65000"/>
                  <a:lumOff val="35000"/>
                </a:schemeClr>
              </a:solidFill>
              <a:latin typeface="Lato Bold"/>
              <a:cs typeface="Lato Bold"/>
            </a:endParaRPr>
          </a:p>
        </c:rich>
      </c:tx>
      <c:overlay val="0"/>
    </c:title>
    <c:autoTitleDeleted val="0"/>
    <c:plotArea>
      <c:layout/>
      <c:ofPieChart>
        <c:ofPieType val="bar"/>
        <c:varyColors val="1"/>
        <c:ser>
          <c:idx val="0"/>
          <c:order val="0"/>
          <c:tx>
            <c:strRef>
              <c:f>'Quinnis Caps'!$D$2</c:f>
              <c:strCache>
                <c:ptCount val="1"/>
                <c:pt idx="0">
                  <c:v>number</c:v>
                </c:pt>
              </c:strCache>
            </c:strRef>
          </c:tx>
          <c:dPt>
            <c:idx val="0"/>
            <c:bubble3D val="0"/>
          </c:dPt>
          <c:dPt>
            <c:idx val="1"/>
            <c:bubble3D val="0"/>
          </c:dPt>
          <c:dPt>
            <c:idx val="2"/>
            <c:bubble3D val="0"/>
          </c:dPt>
          <c:dPt>
            <c:idx val="3"/>
            <c:bubble3D val="0"/>
          </c:dPt>
          <c:dPt>
            <c:idx val="4"/>
            <c:bubble3D val="0"/>
          </c:dPt>
          <c:dLbls>
            <c:dLbl>
              <c:idx val="3"/>
              <c:tx>
                <c:rich>
                  <a:bodyPr/>
                  <a:lstStyle/>
                  <a:p>
                    <a:r>
                      <a:rPr lang="en-US" smtClean="0"/>
                      <a:t>admin </a:t>
                    </a:r>
                    <a:r>
                      <a:rPr lang="en-US"/>
                      <a:t>staff
9%</a:t>
                    </a:r>
                  </a:p>
                </c:rich>
              </c:tx>
              <c:dLblPos val="bestFit"/>
              <c:showLegendKey val="0"/>
              <c:showVal val="0"/>
              <c:showCatName val="1"/>
              <c:showSerName val="0"/>
              <c:showPercent val="1"/>
              <c:showBubbleSize val="0"/>
            </c:dLbl>
            <c:dLblPos val="bestFit"/>
            <c:showLegendKey val="0"/>
            <c:showVal val="0"/>
            <c:showCatName val="1"/>
            <c:showSerName val="0"/>
            <c:showPercent val="1"/>
            <c:showBubbleSize val="0"/>
            <c:showLeaderLines val="1"/>
          </c:dLbls>
          <c:cat>
            <c:strRef>
              <c:f>'Quinnis Caps'!$C$3:$C$6</c:f>
              <c:strCache>
                <c:ptCount val="4"/>
                <c:pt idx="0">
                  <c:v>boys</c:v>
                </c:pt>
                <c:pt idx="1">
                  <c:v>girls</c:v>
                </c:pt>
                <c:pt idx="2">
                  <c:v>teachers</c:v>
                </c:pt>
                <c:pt idx="3">
                  <c:v>ad min staff</c:v>
                </c:pt>
              </c:strCache>
            </c:strRef>
          </c:cat>
          <c:val>
            <c:numRef>
              <c:f>'Quinnis Caps'!$D$3:$D$6</c:f>
              <c:numCache>
                <c:formatCode>General</c:formatCode>
                <c:ptCount val="4"/>
                <c:pt idx="0">
                  <c:v>6</c:v>
                </c:pt>
                <c:pt idx="1">
                  <c:v>9</c:v>
                </c:pt>
                <c:pt idx="2">
                  <c:v>4</c:v>
                </c:pt>
                <c:pt idx="3">
                  <c:v>2</c:v>
                </c:pt>
              </c:numCache>
            </c:numRef>
          </c:val>
        </c:ser>
        <c:dLbls>
          <c:showLegendKey val="0"/>
          <c:showVal val="0"/>
          <c:showCatName val="0"/>
          <c:showSerName val="0"/>
          <c:showPercent val="0"/>
          <c:showBubbleSize val="0"/>
          <c:showLeaderLines val="1"/>
        </c:dLbls>
        <c:gapWidth val="100"/>
        <c:secondPieSize val="100"/>
        <c:serLines/>
      </c:ofPieChart>
      <c:spPr>
        <a:noFill/>
        <a:ln w="25400">
          <a:noFill/>
        </a:ln>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b="1" i="0">
                <a:solidFill>
                  <a:srgbClr val="595959"/>
                </a:solidFill>
                <a:latin typeface="Lato Bold"/>
                <a:cs typeface="Lato Bold"/>
              </a:defRPr>
            </a:pPr>
            <a:r>
              <a:rPr lang="en-AU" b="1" i="0">
                <a:solidFill>
                  <a:srgbClr val="595959"/>
                </a:solidFill>
                <a:latin typeface="Lato Bold"/>
                <a:cs typeface="Lato Bold"/>
              </a:rPr>
              <a:t>Q1:Would</a:t>
            </a:r>
            <a:r>
              <a:rPr lang="en-AU" b="1" i="0" baseline="0">
                <a:solidFill>
                  <a:srgbClr val="595959"/>
                </a:solidFill>
                <a:latin typeface="Lato Bold"/>
                <a:cs typeface="Lato Bold"/>
              </a:rPr>
              <a:t> you buy our Quinnis Caps?</a:t>
            </a:r>
            <a:endParaRPr lang="en-AU" b="1" i="0">
              <a:solidFill>
                <a:srgbClr val="595959"/>
              </a:solidFill>
              <a:latin typeface="Lato Bold"/>
              <a:cs typeface="Lato Bold"/>
            </a:endParaRPr>
          </a:p>
        </c:rich>
      </c:tx>
      <c:layout>
        <c:manualLayout>
          <c:xMode val="edge"/>
          <c:yMode val="edge"/>
          <c:x val="0.391902668416448"/>
          <c:y val="4.1666666666666699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'Quinnis Caps'!$D$23:$D$24</c:f>
              <c:strCache>
                <c:ptCount val="1"/>
                <c:pt idx="0">
                  <c:v>q1: buy product yes</c:v>
                </c:pt>
              </c:strCache>
            </c:strRef>
          </c:tx>
          <c:invertIfNegative val="0"/>
          <c:cat>
            <c:strRef>
              <c:f>'Quinnis Caps'!$C$25:$C$28</c:f>
              <c:strCache>
                <c:ptCount val="4"/>
                <c:pt idx="0">
                  <c:v>boys</c:v>
                </c:pt>
                <c:pt idx="1">
                  <c:v>girls</c:v>
                </c:pt>
                <c:pt idx="2">
                  <c:v>teachers</c:v>
                </c:pt>
                <c:pt idx="3">
                  <c:v>ad min staff</c:v>
                </c:pt>
              </c:strCache>
            </c:strRef>
          </c:cat>
          <c:val>
            <c:numRef>
              <c:f>'Quinnis Caps'!$D$25:$D$28</c:f>
              <c:numCache>
                <c:formatCode>General</c:formatCode>
                <c:ptCount val="4"/>
                <c:pt idx="0">
                  <c:v>5</c:v>
                </c:pt>
                <c:pt idx="1">
                  <c:v>7</c:v>
                </c:pt>
                <c:pt idx="2">
                  <c:v>3</c:v>
                </c:pt>
                <c:pt idx="3">
                  <c:v>2</c:v>
                </c:pt>
              </c:numCache>
            </c:numRef>
          </c:val>
        </c:ser>
        <c:ser>
          <c:idx val="1"/>
          <c:order val="1"/>
          <c:tx>
            <c:strRef>
              <c:f>'Quinnis Caps'!$E$23:$E$24</c:f>
              <c:strCache>
                <c:ptCount val="1"/>
                <c:pt idx="0">
                  <c:v>q1: buy product no</c:v>
                </c:pt>
              </c:strCache>
            </c:strRef>
          </c:tx>
          <c:invertIfNegative val="0"/>
          <c:cat>
            <c:strRef>
              <c:f>'Quinnis Caps'!$C$25:$C$28</c:f>
              <c:strCache>
                <c:ptCount val="4"/>
                <c:pt idx="0">
                  <c:v>boys</c:v>
                </c:pt>
                <c:pt idx="1">
                  <c:v>girls</c:v>
                </c:pt>
                <c:pt idx="2">
                  <c:v>teachers</c:v>
                </c:pt>
                <c:pt idx="3">
                  <c:v>ad min staff</c:v>
                </c:pt>
              </c:strCache>
            </c:strRef>
          </c:cat>
          <c:val>
            <c:numRef>
              <c:f>'Quinnis Caps'!$E$25:$E$28</c:f>
              <c:numCache>
                <c:formatCode>General</c:formatCode>
                <c:ptCount val="4"/>
                <c:pt idx="0">
                  <c:v>1</c:v>
                </c:pt>
                <c:pt idx="1">
                  <c:v>2</c:v>
                </c:pt>
                <c:pt idx="2">
                  <c:v>1</c:v>
                </c:pt>
                <c:pt idx="3">
                  <c:v>0</c:v>
                </c:pt>
              </c:numCache>
            </c:numRef>
          </c:val>
        </c:ser>
        <c:dLbls>
          <c:showLegendKey val="0"/>
          <c:showVal val="0"/>
          <c:showCatName val="0"/>
          <c:showSerName val="0"/>
          <c:showPercent val="0"/>
          <c:showBubbleSize val="0"/>
        </c:dLbls>
        <c:gapWidth val="150"/>
        <c:shape val="box"/>
        <c:axId val="179717632"/>
        <c:axId val="179719168"/>
        <c:axId val="0"/>
      </c:bar3DChart>
      <c:catAx>
        <c:axId val="179717632"/>
        <c:scaling>
          <c:orientation val="minMax"/>
        </c:scaling>
        <c:delete val="0"/>
        <c:axPos val="b"/>
        <c:majorTickMark val="none"/>
        <c:minorTickMark val="none"/>
        <c:tickLblPos val="nextTo"/>
        <c:crossAx val="179719168"/>
        <c:crosses val="autoZero"/>
        <c:auto val="1"/>
        <c:lblAlgn val="ctr"/>
        <c:lblOffset val="100"/>
        <c:noMultiLvlLbl val="0"/>
      </c:catAx>
      <c:valAx>
        <c:axId val="179719168"/>
        <c:scaling>
          <c:orientation val="minMax"/>
        </c:scaling>
        <c:delete val="0"/>
        <c:axPos val="l"/>
        <c:majorGridlines/>
        <c:title>
          <c:tx>
            <c:rich>
              <a:bodyPr/>
              <a:lstStyle/>
              <a:p>
                <a:pPr>
                  <a:defRPr/>
                </a:pPr>
                <a:r>
                  <a:rPr lang="en-US" dirty="0" smtClean="0"/>
                  <a:t>Number of</a:t>
                </a:r>
                <a:endParaRPr lang="en-US" dirty="0"/>
              </a:p>
            </c:rich>
          </c:tx>
          <c:overlay val="0"/>
        </c:title>
        <c:numFmt formatCode="General" sourceLinked="1"/>
        <c:majorTickMark val="none"/>
        <c:minorTickMark val="none"/>
        <c:tickLblPos val="nextTo"/>
        <c:crossAx val="179717632"/>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1" i="0">
                <a:solidFill>
                  <a:srgbClr val="595959"/>
                </a:solidFill>
                <a:latin typeface="Lato Bold"/>
                <a:cs typeface="Lato Bold"/>
              </a:defRPr>
            </a:pPr>
            <a:r>
              <a:rPr lang="en-US" b="1" i="0" dirty="0">
                <a:solidFill>
                  <a:srgbClr val="595959"/>
                </a:solidFill>
                <a:latin typeface="Lato Bold"/>
                <a:cs typeface="Lato Bold"/>
              </a:rPr>
              <a:t>Target</a:t>
            </a:r>
            <a:r>
              <a:rPr lang="en-US" b="1" i="0" baseline="0" dirty="0">
                <a:solidFill>
                  <a:srgbClr val="595959"/>
                </a:solidFill>
                <a:latin typeface="Lato Bold"/>
                <a:cs typeface="Lato Bold"/>
              </a:rPr>
              <a:t> </a:t>
            </a:r>
            <a:r>
              <a:rPr lang="en-US" b="1" i="0" baseline="0" dirty="0" smtClean="0">
                <a:solidFill>
                  <a:srgbClr val="595959"/>
                </a:solidFill>
                <a:latin typeface="Lato Bold"/>
                <a:cs typeface="Lato Bold"/>
              </a:rPr>
              <a:t>Audience Candles</a:t>
            </a:r>
            <a:endParaRPr lang="en-US" b="1" i="0" dirty="0">
              <a:solidFill>
                <a:srgbClr val="595959"/>
              </a:solidFill>
              <a:latin typeface="Lato Bold"/>
              <a:cs typeface="Lato Bold"/>
            </a:endParaRPr>
          </a:p>
        </c:rich>
      </c:tx>
      <c:layout>
        <c:manualLayout>
          <c:xMode val="edge"/>
          <c:yMode val="edge"/>
          <c:x val="0.41979652728251798"/>
          <c:y val="1.9464505712296201E-2"/>
        </c:manualLayout>
      </c:layout>
      <c:overlay val="0"/>
    </c:title>
    <c:autoTitleDeleted val="0"/>
    <c:plotArea>
      <c:layout/>
      <c:ofPieChart>
        <c:ofPieType val="bar"/>
        <c:varyColors val="1"/>
        <c:ser>
          <c:idx val="0"/>
          <c:order val="0"/>
          <c:tx>
            <c:strRef>
              <c:f>Candles!$D$2</c:f>
              <c:strCache>
                <c:ptCount val="1"/>
                <c:pt idx="0">
                  <c:v>number</c:v>
                </c:pt>
              </c:strCache>
            </c:strRef>
          </c:tx>
          <c:dPt>
            <c:idx val="0"/>
            <c:bubble3D val="0"/>
          </c:dPt>
          <c:dPt>
            <c:idx val="1"/>
            <c:bubble3D val="0"/>
          </c:dPt>
          <c:dPt>
            <c:idx val="2"/>
            <c:bubble3D val="0"/>
          </c:dPt>
          <c:dPt>
            <c:idx val="3"/>
            <c:bubble3D val="0"/>
          </c:dPt>
          <c:dPt>
            <c:idx val="4"/>
            <c:bubble3D val="0"/>
          </c:dPt>
          <c:dLbls>
            <c:dLbl>
              <c:idx val="3"/>
              <c:tx>
                <c:rich>
                  <a:bodyPr/>
                  <a:lstStyle/>
                  <a:p>
                    <a:r>
                      <a:rPr lang="en-US" smtClean="0"/>
                      <a:t>admin </a:t>
                    </a:r>
                    <a:r>
                      <a:rPr lang="en-US"/>
                      <a:t>staff
8%</a:t>
                    </a:r>
                  </a:p>
                </c:rich>
              </c:tx>
              <c:dLblPos val="bestFit"/>
              <c:showLegendKey val="0"/>
              <c:showVal val="0"/>
              <c:showCatName val="1"/>
              <c:showSerName val="0"/>
              <c:showPercent val="1"/>
              <c:showBubbleSize val="0"/>
            </c:dLbl>
            <c:dLblPos val="bestFit"/>
            <c:showLegendKey val="0"/>
            <c:showVal val="0"/>
            <c:showCatName val="1"/>
            <c:showSerName val="0"/>
            <c:showPercent val="1"/>
            <c:showBubbleSize val="0"/>
            <c:showLeaderLines val="1"/>
          </c:dLbls>
          <c:cat>
            <c:strRef>
              <c:f>Candles!$C$3:$C$6</c:f>
              <c:strCache>
                <c:ptCount val="4"/>
                <c:pt idx="0">
                  <c:v>boys</c:v>
                </c:pt>
                <c:pt idx="1">
                  <c:v>girls</c:v>
                </c:pt>
                <c:pt idx="2">
                  <c:v>teachers</c:v>
                </c:pt>
                <c:pt idx="3">
                  <c:v>ad min staff</c:v>
                </c:pt>
              </c:strCache>
            </c:strRef>
          </c:cat>
          <c:val>
            <c:numRef>
              <c:f>Candles!$D$3:$D$6</c:f>
              <c:numCache>
                <c:formatCode>General</c:formatCode>
                <c:ptCount val="4"/>
                <c:pt idx="0">
                  <c:v>10</c:v>
                </c:pt>
                <c:pt idx="1">
                  <c:v>11</c:v>
                </c:pt>
                <c:pt idx="2">
                  <c:v>3</c:v>
                </c:pt>
                <c:pt idx="3">
                  <c:v>2</c:v>
                </c:pt>
              </c:numCache>
            </c:numRef>
          </c:val>
        </c:ser>
        <c:dLbls>
          <c:showLegendKey val="0"/>
          <c:showVal val="0"/>
          <c:showCatName val="0"/>
          <c:showSerName val="0"/>
          <c:showPercent val="0"/>
          <c:showBubbleSize val="0"/>
          <c:showLeaderLines val="1"/>
        </c:dLbls>
        <c:gapWidth val="100"/>
        <c:secondPieSize val="100"/>
        <c:serLines/>
      </c:ofPieChart>
      <c:spPr>
        <a:noFill/>
        <a:ln w="25400">
          <a:noFill/>
        </a:ln>
      </c:spPr>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1" i="0">
                <a:solidFill>
                  <a:srgbClr val="595959"/>
                </a:solidFill>
                <a:latin typeface="Lato Bold"/>
                <a:cs typeface="Lato Bold"/>
              </a:defRPr>
            </a:pPr>
            <a:r>
              <a:rPr lang="en-AU" b="1" i="0" dirty="0" smtClean="0">
                <a:solidFill>
                  <a:srgbClr val="595959"/>
                </a:solidFill>
                <a:latin typeface="Lato Bold"/>
                <a:cs typeface="Lato Bold"/>
              </a:rPr>
              <a:t>Q2</a:t>
            </a:r>
            <a:r>
              <a:rPr lang="en-AU" b="1" i="0" baseline="0" dirty="0" smtClean="0">
                <a:solidFill>
                  <a:srgbClr val="595959"/>
                </a:solidFill>
                <a:latin typeface="Lato Bold"/>
                <a:cs typeface="Lato Bold"/>
              </a:rPr>
              <a:t> </a:t>
            </a:r>
            <a:r>
              <a:rPr lang="en-AU" b="1" i="0" baseline="0" dirty="0">
                <a:solidFill>
                  <a:srgbClr val="595959"/>
                </a:solidFill>
                <a:latin typeface="Lato Bold"/>
                <a:cs typeface="Lato Bold"/>
              </a:rPr>
              <a:t>would they buy our candles?</a:t>
            </a:r>
            <a:endParaRPr lang="en-AU" b="1" i="0" dirty="0">
              <a:solidFill>
                <a:srgbClr val="595959"/>
              </a:solidFill>
              <a:latin typeface="Lato Bold"/>
              <a:cs typeface="Lato Bold"/>
            </a:endParaRPr>
          </a:p>
        </c:rich>
      </c:tx>
      <c:layout>
        <c:manualLayout>
          <c:xMode val="edge"/>
          <c:yMode val="edge"/>
          <c:x val="0.211232301948172"/>
          <c:y val="4.1666666666666699E-2"/>
        </c:manualLayout>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Candles!$D$24:$D$25</c:f>
              <c:strCache>
                <c:ptCount val="1"/>
                <c:pt idx="0">
                  <c:v>q1: buy candel yes</c:v>
                </c:pt>
              </c:strCache>
            </c:strRef>
          </c:tx>
          <c:invertIfNegative val="0"/>
          <c:cat>
            <c:strRef>
              <c:f>Candles!$C$26:$C$29</c:f>
              <c:strCache>
                <c:ptCount val="4"/>
                <c:pt idx="0">
                  <c:v>boys</c:v>
                </c:pt>
                <c:pt idx="1">
                  <c:v>girls</c:v>
                </c:pt>
                <c:pt idx="2">
                  <c:v>teachers</c:v>
                </c:pt>
                <c:pt idx="3">
                  <c:v>ad min staff</c:v>
                </c:pt>
              </c:strCache>
            </c:strRef>
          </c:cat>
          <c:val>
            <c:numRef>
              <c:f>Candles!$D$26:$D$29</c:f>
              <c:numCache>
                <c:formatCode>General</c:formatCode>
                <c:ptCount val="4"/>
                <c:pt idx="0">
                  <c:v>4</c:v>
                </c:pt>
                <c:pt idx="1">
                  <c:v>9</c:v>
                </c:pt>
                <c:pt idx="2">
                  <c:v>3</c:v>
                </c:pt>
                <c:pt idx="3">
                  <c:v>1</c:v>
                </c:pt>
              </c:numCache>
            </c:numRef>
          </c:val>
        </c:ser>
        <c:ser>
          <c:idx val="1"/>
          <c:order val="1"/>
          <c:tx>
            <c:strRef>
              <c:f>Candles!$E$24:$E$25</c:f>
              <c:strCache>
                <c:ptCount val="1"/>
                <c:pt idx="0">
                  <c:v>q1: buy candel no</c:v>
                </c:pt>
              </c:strCache>
            </c:strRef>
          </c:tx>
          <c:invertIfNegative val="0"/>
          <c:cat>
            <c:strRef>
              <c:f>Candles!$C$26:$C$29</c:f>
              <c:strCache>
                <c:ptCount val="4"/>
                <c:pt idx="0">
                  <c:v>boys</c:v>
                </c:pt>
                <c:pt idx="1">
                  <c:v>girls</c:v>
                </c:pt>
                <c:pt idx="2">
                  <c:v>teachers</c:v>
                </c:pt>
                <c:pt idx="3">
                  <c:v>ad min staff</c:v>
                </c:pt>
              </c:strCache>
            </c:strRef>
          </c:cat>
          <c:val>
            <c:numRef>
              <c:f>Candles!$E$26:$E$29</c:f>
              <c:numCache>
                <c:formatCode>General</c:formatCode>
                <c:ptCount val="4"/>
                <c:pt idx="0">
                  <c:v>6</c:v>
                </c:pt>
                <c:pt idx="1">
                  <c:v>2</c:v>
                </c:pt>
                <c:pt idx="2">
                  <c:v>0</c:v>
                </c:pt>
                <c:pt idx="3">
                  <c:v>1</c:v>
                </c:pt>
              </c:numCache>
            </c:numRef>
          </c:val>
        </c:ser>
        <c:dLbls>
          <c:showLegendKey val="0"/>
          <c:showVal val="0"/>
          <c:showCatName val="0"/>
          <c:showSerName val="0"/>
          <c:showPercent val="0"/>
          <c:showBubbleSize val="0"/>
        </c:dLbls>
        <c:gapWidth val="150"/>
        <c:shape val="box"/>
        <c:axId val="179938816"/>
        <c:axId val="179940352"/>
        <c:axId val="0"/>
      </c:bar3DChart>
      <c:catAx>
        <c:axId val="179938816"/>
        <c:scaling>
          <c:orientation val="minMax"/>
        </c:scaling>
        <c:delete val="0"/>
        <c:axPos val="b"/>
        <c:numFmt formatCode="General" sourceLinked="1"/>
        <c:majorTickMark val="none"/>
        <c:minorTickMark val="none"/>
        <c:tickLblPos val="nextTo"/>
        <c:crossAx val="179940352"/>
        <c:crosses val="autoZero"/>
        <c:auto val="1"/>
        <c:lblAlgn val="ctr"/>
        <c:lblOffset val="100"/>
        <c:noMultiLvlLbl val="0"/>
      </c:catAx>
      <c:valAx>
        <c:axId val="179940352"/>
        <c:scaling>
          <c:orientation val="minMax"/>
        </c:scaling>
        <c:delete val="0"/>
        <c:axPos val="l"/>
        <c:majorGridlines/>
        <c:title>
          <c:tx>
            <c:rich>
              <a:bodyPr/>
              <a:lstStyle/>
              <a:p>
                <a:pPr>
                  <a:defRPr>
                    <a:solidFill>
                      <a:srgbClr val="595959"/>
                    </a:solidFill>
                  </a:defRPr>
                </a:pPr>
                <a:r>
                  <a:rPr lang="en-US" dirty="0" smtClean="0">
                    <a:solidFill>
                      <a:srgbClr val="595959"/>
                    </a:solidFill>
                  </a:rPr>
                  <a:t>Number of </a:t>
                </a:r>
                <a:endParaRPr lang="en-US" dirty="0">
                  <a:solidFill>
                    <a:srgbClr val="595959"/>
                  </a:solidFill>
                </a:endParaRPr>
              </a:p>
            </c:rich>
          </c:tx>
          <c:overlay val="0"/>
        </c:title>
        <c:numFmt formatCode="General" sourceLinked="1"/>
        <c:majorTickMark val="none"/>
        <c:minorTickMark val="none"/>
        <c:tickLblPos val="nextTo"/>
        <c:crossAx val="179938816"/>
        <c:crosses val="autoZero"/>
        <c:crossBetween val="between"/>
      </c:valAx>
      <c:dTable>
        <c:showHorzBorder val="1"/>
        <c:showVertBorder val="1"/>
        <c:showOutline val="1"/>
        <c:showKeys val="1"/>
      </c:dTable>
      <c:spPr>
        <a:noFill/>
        <a:ln w="25400">
          <a:noFill/>
        </a:ln>
      </c:spPr>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1" i="0">
                <a:solidFill>
                  <a:srgbClr val="595959"/>
                </a:solidFill>
                <a:latin typeface="Lato Bold"/>
                <a:cs typeface="Lato Bold"/>
              </a:defRPr>
            </a:pPr>
            <a:r>
              <a:rPr lang="en-AU" b="1" i="0" dirty="0">
                <a:solidFill>
                  <a:srgbClr val="595959"/>
                </a:solidFill>
                <a:latin typeface="Lato Bold"/>
                <a:cs typeface="Lato Bold"/>
              </a:rPr>
              <a:t>Target</a:t>
            </a:r>
            <a:r>
              <a:rPr lang="en-AU" b="1" i="0" baseline="0" dirty="0">
                <a:solidFill>
                  <a:srgbClr val="595959"/>
                </a:solidFill>
                <a:latin typeface="Lato Bold"/>
                <a:cs typeface="Lato Bold"/>
              </a:rPr>
              <a:t> </a:t>
            </a:r>
            <a:r>
              <a:rPr lang="en-AU" b="1" i="0" baseline="0" dirty="0" smtClean="0">
                <a:solidFill>
                  <a:srgbClr val="595959"/>
                </a:solidFill>
                <a:latin typeface="Lato Bold"/>
                <a:cs typeface="Lato Bold"/>
              </a:rPr>
              <a:t>Audience Ornaments</a:t>
            </a:r>
            <a:endParaRPr lang="en-AU" b="1" i="0" dirty="0">
              <a:solidFill>
                <a:srgbClr val="595959"/>
              </a:solidFill>
              <a:latin typeface="Lato Bold"/>
              <a:cs typeface="Lato Bold"/>
            </a:endParaRPr>
          </a:p>
        </c:rich>
      </c:tx>
      <c:overlay val="0"/>
    </c:title>
    <c:autoTitleDeleted val="0"/>
    <c:plotArea>
      <c:layout/>
      <c:ofPieChart>
        <c:ofPieType val="bar"/>
        <c:varyColors val="1"/>
        <c:ser>
          <c:idx val="0"/>
          <c:order val="0"/>
          <c:tx>
            <c:strRef>
              <c:f>Ornament!$D$2</c:f>
              <c:strCache>
                <c:ptCount val="1"/>
                <c:pt idx="0">
                  <c:v>number</c:v>
                </c:pt>
              </c:strCache>
            </c:strRef>
          </c:tx>
          <c:dPt>
            <c:idx val="0"/>
            <c:bubble3D val="0"/>
          </c:dPt>
          <c:dPt>
            <c:idx val="1"/>
            <c:bubble3D val="0"/>
          </c:dPt>
          <c:dPt>
            <c:idx val="2"/>
            <c:bubble3D val="0"/>
          </c:dPt>
          <c:dPt>
            <c:idx val="3"/>
            <c:bubble3D val="0"/>
          </c:dPt>
          <c:dPt>
            <c:idx val="4"/>
            <c:bubble3D val="0"/>
          </c:dPt>
          <c:dLbls>
            <c:dLbl>
              <c:idx val="3"/>
              <c:tx>
                <c:rich>
                  <a:bodyPr/>
                  <a:lstStyle/>
                  <a:p>
                    <a:r>
                      <a:rPr lang="en-US" smtClean="0"/>
                      <a:t>admin </a:t>
                    </a:r>
                    <a:r>
                      <a:rPr lang="en-US"/>
                      <a:t>staff
8%</a:t>
                    </a:r>
                  </a:p>
                </c:rich>
              </c:tx>
              <c:dLblPos val="bestFit"/>
              <c:showLegendKey val="0"/>
              <c:showVal val="0"/>
              <c:showCatName val="1"/>
              <c:showSerName val="0"/>
              <c:showPercent val="1"/>
              <c:showBubbleSize val="0"/>
            </c:dLbl>
            <c:dLblPos val="bestFit"/>
            <c:showLegendKey val="0"/>
            <c:showVal val="0"/>
            <c:showCatName val="1"/>
            <c:showSerName val="0"/>
            <c:showPercent val="1"/>
            <c:showBubbleSize val="0"/>
            <c:showLeaderLines val="1"/>
          </c:dLbls>
          <c:cat>
            <c:strRef>
              <c:f>Ornament!$C$3:$C$6</c:f>
              <c:strCache>
                <c:ptCount val="4"/>
                <c:pt idx="0">
                  <c:v>boys</c:v>
                </c:pt>
                <c:pt idx="1">
                  <c:v>girls</c:v>
                </c:pt>
                <c:pt idx="2">
                  <c:v>teachers</c:v>
                </c:pt>
                <c:pt idx="3">
                  <c:v>ad min staff</c:v>
                </c:pt>
              </c:strCache>
            </c:strRef>
          </c:cat>
          <c:val>
            <c:numRef>
              <c:f>Ornament!$D$3:$D$6</c:f>
              <c:numCache>
                <c:formatCode>General</c:formatCode>
                <c:ptCount val="4"/>
                <c:pt idx="0">
                  <c:v>6</c:v>
                </c:pt>
                <c:pt idx="1">
                  <c:v>13</c:v>
                </c:pt>
                <c:pt idx="2">
                  <c:v>5</c:v>
                </c:pt>
                <c:pt idx="3">
                  <c:v>2</c:v>
                </c:pt>
              </c:numCache>
            </c:numRef>
          </c:val>
        </c:ser>
        <c:ser>
          <c:idx val="1"/>
          <c:order val="1"/>
          <c:tx>
            <c:strRef>
              <c:f>Ornament!$E$2</c:f>
              <c:strCache>
                <c:ptCount val="1"/>
                <c:pt idx="0">
                  <c:v>yes</c:v>
                </c:pt>
              </c:strCache>
            </c:strRef>
          </c:tx>
          <c:dPt>
            <c:idx val="0"/>
            <c:bubble3D val="0"/>
          </c:dPt>
          <c:dPt>
            <c:idx val="1"/>
            <c:bubble3D val="0"/>
          </c:dPt>
          <c:dPt>
            <c:idx val="2"/>
            <c:bubble3D val="0"/>
          </c:dPt>
          <c:dPt>
            <c:idx val="3"/>
            <c:bubble3D val="0"/>
          </c:dPt>
          <c:dPt>
            <c:idx val="4"/>
            <c:bubble3D val="0"/>
          </c:dPt>
          <c:dLbls>
            <c:dLblPos val="bestFit"/>
            <c:showLegendKey val="0"/>
            <c:showVal val="0"/>
            <c:showCatName val="1"/>
            <c:showSerName val="0"/>
            <c:showPercent val="1"/>
            <c:showBubbleSize val="0"/>
            <c:showLeaderLines val="1"/>
          </c:dLbls>
          <c:cat>
            <c:strRef>
              <c:f>Ornament!$C$3:$C$6</c:f>
              <c:strCache>
                <c:ptCount val="4"/>
                <c:pt idx="0">
                  <c:v>boys</c:v>
                </c:pt>
                <c:pt idx="1">
                  <c:v>girls</c:v>
                </c:pt>
                <c:pt idx="2">
                  <c:v>teachers</c:v>
                </c:pt>
                <c:pt idx="3">
                  <c:v>ad min staff</c:v>
                </c:pt>
              </c:strCache>
            </c:strRef>
          </c:cat>
          <c:val>
            <c:numRef>
              <c:f>Ornament!$E$3:$E$6</c:f>
              <c:numCache>
                <c:formatCode>General</c:formatCode>
                <c:ptCount val="4"/>
                <c:pt idx="1">
                  <c:v>7</c:v>
                </c:pt>
                <c:pt idx="2">
                  <c:v>3</c:v>
                </c:pt>
                <c:pt idx="3">
                  <c:v>2</c:v>
                </c:pt>
              </c:numCache>
            </c:numRef>
          </c:val>
        </c:ser>
        <c:ser>
          <c:idx val="2"/>
          <c:order val="2"/>
          <c:tx>
            <c:strRef>
              <c:f>Ornament!$F$2</c:f>
              <c:strCache>
                <c:ptCount val="1"/>
                <c:pt idx="0">
                  <c:v>no</c:v>
                </c:pt>
              </c:strCache>
            </c:strRef>
          </c:tx>
          <c:dPt>
            <c:idx val="0"/>
            <c:bubble3D val="0"/>
          </c:dPt>
          <c:dPt>
            <c:idx val="1"/>
            <c:bubble3D val="0"/>
          </c:dPt>
          <c:dPt>
            <c:idx val="2"/>
            <c:bubble3D val="0"/>
          </c:dPt>
          <c:dPt>
            <c:idx val="3"/>
            <c:bubble3D val="0"/>
          </c:dPt>
          <c:dPt>
            <c:idx val="4"/>
            <c:bubble3D val="0"/>
          </c:dPt>
          <c:dLbls>
            <c:dLblPos val="bestFit"/>
            <c:showLegendKey val="0"/>
            <c:showVal val="0"/>
            <c:showCatName val="1"/>
            <c:showSerName val="0"/>
            <c:showPercent val="1"/>
            <c:showBubbleSize val="0"/>
            <c:showLeaderLines val="1"/>
          </c:dLbls>
          <c:cat>
            <c:strRef>
              <c:f>Ornament!$C$3:$C$6</c:f>
              <c:strCache>
                <c:ptCount val="4"/>
                <c:pt idx="0">
                  <c:v>boys</c:v>
                </c:pt>
                <c:pt idx="1">
                  <c:v>girls</c:v>
                </c:pt>
                <c:pt idx="2">
                  <c:v>teachers</c:v>
                </c:pt>
                <c:pt idx="3">
                  <c:v>ad min staff</c:v>
                </c:pt>
              </c:strCache>
            </c:strRef>
          </c:cat>
          <c:val>
            <c:numRef>
              <c:f>Ornament!$F$3:$F$6</c:f>
              <c:numCache>
                <c:formatCode>General</c:formatCode>
                <c:ptCount val="4"/>
                <c:pt idx="0">
                  <c:v>1</c:v>
                </c:pt>
                <c:pt idx="1">
                  <c:v>2</c:v>
                </c:pt>
                <c:pt idx="2">
                  <c:v>1</c:v>
                </c:pt>
                <c:pt idx="3">
                  <c:v>0</c:v>
                </c:pt>
              </c:numCache>
            </c:numRef>
          </c:val>
        </c:ser>
        <c:dLbls>
          <c:showLegendKey val="0"/>
          <c:showVal val="0"/>
          <c:showCatName val="0"/>
          <c:showSerName val="0"/>
          <c:showPercent val="0"/>
          <c:showBubbleSize val="0"/>
          <c:showLeaderLines val="1"/>
        </c:dLbls>
        <c:gapWidth val="100"/>
        <c:secondPieSize val="100"/>
        <c:serLines/>
      </c:ofPieChart>
      <c:spPr>
        <a:noFill/>
        <a:ln w="25400">
          <a:noFill/>
        </a:ln>
      </c:spPr>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b="1" i="0">
                <a:solidFill>
                  <a:srgbClr val="595959"/>
                </a:solidFill>
                <a:latin typeface="Lato Bold"/>
                <a:cs typeface="Lato Bold"/>
              </a:defRPr>
            </a:pPr>
            <a:r>
              <a:rPr lang="en-AU" sz="1800" b="1" i="0" u="none" strike="noStrike" baseline="0" dirty="0" smtClean="0">
                <a:solidFill>
                  <a:srgbClr val="595959"/>
                </a:solidFill>
                <a:effectLst/>
                <a:latin typeface="Lato Bold"/>
                <a:cs typeface="Lato Bold"/>
              </a:rPr>
              <a:t>Q3 </a:t>
            </a:r>
            <a:r>
              <a:rPr lang="en-AU" sz="1800" b="1" i="0" u="none" strike="noStrike" baseline="0" dirty="0">
                <a:solidFill>
                  <a:srgbClr val="595959"/>
                </a:solidFill>
                <a:effectLst/>
                <a:latin typeface="Lato Bold"/>
                <a:cs typeface="Lato Bold"/>
              </a:rPr>
              <a:t>would they buy our </a:t>
            </a:r>
            <a:r>
              <a:rPr lang="en-AU" sz="1800" b="1" i="0" u="none" strike="noStrike" baseline="0" dirty="0" smtClean="0">
                <a:solidFill>
                  <a:srgbClr val="595959"/>
                </a:solidFill>
                <a:effectLst/>
                <a:latin typeface="Lato Bold"/>
                <a:cs typeface="Lato Bold"/>
              </a:rPr>
              <a:t>Ornament?</a:t>
            </a:r>
            <a:endParaRPr lang="en-AU" b="1" i="0" dirty="0">
              <a:solidFill>
                <a:srgbClr val="595959"/>
              </a:solidFill>
              <a:latin typeface="Lato Bold"/>
              <a:cs typeface="Lato Bold"/>
            </a:endParaRPr>
          </a:p>
        </c:rich>
      </c:tx>
      <c:layout>
        <c:manualLayout>
          <c:xMode val="edge"/>
          <c:yMode val="edge"/>
          <c:x val="0.41181719001992201"/>
          <c:y val="3.4767607174103203E-2"/>
        </c:manualLayout>
      </c:layout>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32384711286089202"/>
          <c:y val="0.16144685039370099"/>
          <c:w val="0.63726399825021895"/>
          <c:h val="0.51008894721493103"/>
        </c:manualLayout>
      </c:layout>
      <c:bar3DChart>
        <c:barDir val="col"/>
        <c:grouping val="clustered"/>
        <c:varyColors val="0"/>
        <c:ser>
          <c:idx val="0"/>
          <c:order val="0"/>
          <c:tx>
            <c:strRef>
              <c:f>Ornament!$D$24:$D$25</c:f>
              <c:strCache>
                <c:ptCount val="1"/>
                <c:pt idx="0">
                  <c:v>q1: buy ornament yes</c:v>
                </c:pt>
              </c:strCache>
            </c:strRef>
          </c:tx>
          <c:invertIfNegative val="0"/>
          <c:cat>
            <c:strRef>
              <c:f>Ornament!$C$26:$C$29</c:f>
              <c:strCache>
                <c:ptCount val="4"/>
                <c:pt idx="0">
                  <c:v>boys</c:v>
                </c:pt>
                <c:pt idx="1">
                  <c:v>girls</c:v>
                </c:pt>
                <c:pt idx="2">
                  <c:v>teachers</c:v>
                </c:pt>
                <c:pt idx="3">
                  <c:v>ad min staff</c:v>
                </c:pt>
              </c:strCache>
            </c:strRef>
          </c:cat>
          <c:val>
            <c:numRef>
              <c:f>Ornament!$D$26:$D$29</c:f>
              <c:numCache>
                <c:formatCode>General</c:formatCode>
                <c:ptCount val="4"/>
                <c:pt idx="0">
                  <c:v>4</c:v>
                </c:pt>
                <c:pt idx="1">
                  <c:v>11</c:v>
                </c:pt>
                <c:pt idx="2">
                  <c:v>4</c:v>
                </c:pt>
                <c:pt idx="3">
                  <c:v>2</c:v>
                </c:pt>
              </c:numCache>
            </c:numRef>
          </c:val>
        </c:ser>
        <c:ser>
          <c:idx val="1"/>
          <c:order val="1"/>
          <c:tx>
            <c:strRef>
              <c:f>Ornament!$E$24:$E$25</c:f>
              <c:strCache>
                <c:ptCount val="1"/>
                <c:pt idx="0">
                  <c:v>q1: buy ornament no</c:v>
                </c:pt>
              </c:strCache>
            </c:strRef>
          </c:tx>
          <c:invertIfNegative val="0"/>
          <c:cat>
            <c:strRef>
              <c:f>Ornament!$C$26:$C$29</c:f>
              <c:strCache>
                <c:ptCount val="4"/>
                <c:pt idx="0">
                  <c:v>boys</c:v>
                </c:pt>
                <c:pt idx="1">
                  <c:v>girls</c:v>
                </c:pt>
                <c:pt idx="2">
                  <c:v>teachers</c:v>
                </c:pt>
                <c:pt idx="3">
                  <c:v>ad min staff</c:v>
                </c:pt>
              </c:strCache>
            </c:strRef>
          </c:cat>
          <c:val>
            <c:numRef>
              <c:f>Ornament!$E$26:$E$29</c:f>
              <c:numCache>
                <c:formatCode>General</c:formatCode>
                <c:ptCount val="4"/>
                <c:pt idx="0">
                  <c:v>2</c:v>
                </c:pt>
                <c:pt idx="1">
                  <c:v>2</c:v>
                </c:pt>
                <c:pt idx="2">
                  <c:v>1</c:v>
                </c:pt>
                <c:pt idx="3">
                  <c:v>0</c:v>
                </c:pt>
              </c:numCache>
            </c:numRef>
          </c:val>
        </c:ser>
        <c:dLbls>
          <c:showLegendKey val="0"/>
          <c:showVal val="0"/>
          <c:showCatName val="0"/>
          <c:showSerName val="0"/>
          <c:showPercent val="0"/>
          <c:showBubbleSize val="0"/>
        </c:dLbls>
        <c:gapWidth val="150"/>
        <c:shape val="box"/>
        <c:axId val="180026752"/>
        <c:axId val="180061312"/>
        <c:axId val="0"/>
      </c:bar3DChart>
      <c:catAx>
        <c:axId val="180026752"/>
        <c:scaling>
          <c:orientation val="minMax"/>
        </c:scaling>
        <c:delete val="0"/>
        <c:axPos val="b"/>
        <c:numFmt formatCode="General" sourceLinked="1"/>
        <c:majorTickMark val="none"/>
        <c:minorTickMark val="none"/>
        <c:tickLblPos val="nextTo"/>
        <c:crossAx val="180061312"/>
        <c:crosses val="autoZero"/>
        <c:auto val="1"/>
        <c:lblAlgn val="ctr"/>
        <c:lblOffset val="100"/>
        <c:noMultiLvlLbl val="0"/>
      </c:catAx>
      <c:valAx>
        <c:axId val="180061312"/>
        <c:scaling>
          <c:orientation val="minMax"/>
        </c:scaling>
        <c:delete val="0"/>
        <c:axPos val="l"/>
        <c:majorGridlines/>
        <c:title>
          <c:tx>
            <c:rich>
              <a:bodyPr/>
              <a:lstStyle/>
              <a:p>
                <a:pPr>
                  <a:defRPr/>
                </a:pPr>
                <a:r>
                  <a:rPr lang="en-US" dirty="0" smtClean="0"/>
                  <a:t>Number of </a:t>
                </a:r>
                <a:endParaRPr lang="en-US" dirty="0"/>
              </a:p>
            </c:rich>
          </c:tx>
          <c:overlay val="0"/>
        </c:title>
        <c:numFmt formatCode="General" sourceLinked="1"/>
        <c:majorTickMark val="none"/>
        <c:minorTickMark val="none"/>
        <c:tickLblPos val="nextTo"/>
        <c:crossAx val="180026752"/>
        <c:crosses val="autoZero"/>
        <c:crossBetween val="between"/>
      </c:valAx>
      <c:dTable>
        <c:showHorzBorder val="1"/>
        <c:showVertBorder val="1"/>
        <c:showOutline val="1"/>
        <c:showKeys val="1"/>
      </c:dTable>
      <c:spPr>
        <a:noFill/>
        <a:ln w="25400">
          <a:noFill/>
        </a:ln>
      </c:spPr>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1" i="0">
                <a:solidFill>
                  <a:srgbClr val="595959"/>
                </a:solidFill>
                <a:latin typeface="Lato Bold"/>
                <a:cs typeface="Lato Bold"/>
              </a:defRPr>
            </a:pPr>
            <a:r>
              <a:rPr lang="en-US" b="1" i="0" dirty="0">
                <a:solidFill>
                  <a:srgbClr val="595959"/>
                </a:solidFill>
                <a:latin typeface="Lato Bold"/>
                <a:cs typeface="Lato Bold"/>
              </a:rPr>
              <a:t>Target</a:t>
            </a:r>
            <a:r>
              <a:rPr lang="en-US" b="1" i="0" baseline="0" dirty="0">
                <a:solidFill>
                  <a:srgbClr val="595959"/>
                </a:solidFill>
                <a:latin typeface="Lato Bold"/>
                <a:cs typeface="Lato Bold"/>
              </a:rPr>
              <a:t> </a:t>
            </a:r>
            <a:r>
              <a:rPr lang="en-US" b="1" i="0" baseline="0" dirty="0" smtClean="0">
                <a:solidFill>
                  <a:srgbClr val="595959"/>
                </a:solidFill>
                <a:latin typeface="Lato Bold"/>
                <a:cs typeface="Lato Bold"/>
              </a:rPr>
              <a:t>Audience</a:t>
            </a:r>
            <a:endParaRPr lang="en-US" b="1" i="0" dirty="0">
              <a:solidFill>
                <a:srgbClr val="595959"/>
              </a:solidFill>
              <a:latin typeface="Lato Bold"/>
              <a:cs typeface="Lato Bold"/>
            </a:endParaRPr>
          </a:p>
        </c:rich>
      </c:tx>
      <c:layout>
        <c:manualLayout>
          <c:xMode val="edge"/>
          <c:yMode val="edge"/>
          <c:x val="0.403517995894078"/>
          <c:y val="2.4844720496894401E-2"/>
        </c:manualLayout>
      </c:layout>
      <c:overlay val="0"/>
    </c:title>
    <c:autoTitleDeleted val="0"/>
    <c:plotArea>
      <c:layout/>
      <c:ofPieChart>
        <c:ofPieType val="bar"/>
        <c:varyColors val="1"/>
        <c:ser>
          <c:idx val="0"/>
          <c:order val="0"/>
          <c:tx>
            <c:strRef>
              <c:f>'Summary '!$D$3</c:f>
              <c:strCache>
                <c:ptCount val="1"/>
                <c:pt idx="0">
                  <c:v>number</c:v>
                </c:pt>
              </c:strCache>
            </c:strRef>
          </c:tx>
          <c:dPt>
            <c:idx val="0"/>
            <c:bubble3D val="0"/>
          </c:dPt>
          <c:dPt>
            <c:idx val="1"/>
            <c:bubble3D val="0"/>
          </c:dPt>
          <c:dPt>
            <c:idx val="2"/>
            <c:bubble3D val="0"/>
          </c:dPt>
          <c:dPt>
            <c:idx val="3"/>
            <c:bubble3D val="0"/>
          </c:dPt>
          <c:dPt>
            <c:idx val="4"/>
            <c:bubble3D val="0"/>
          </c:dPt>
          <c:dLbls>
            <c:dLbl>
              <c:idx val="3"/>
              <c:tx>
                <c:rich>
                  <a:bodyPr/>
                  <a:lstStyle/>
                  <a:p>
                    <a:r>
                      <a:rPr lang="en-US" smtClean="0"/>
                      <a:t>admin </a:t>
                    </a:r>
                    <a:r>
                      <a:rPr lang="en-US"/>
                      <a:t>staff
8%</a:t>
                    </a:r>
                  </a:p>
                </c:rich>
              </c:tx>
              <c:dLblPos val="bestFit"/>
              <c:showLegendKey val="0"/>
              <c:showVal val="0"/>
              <c:showCatName val="1"/>
              <c:showSerName val="0"/>
              <c:showPercent val="1"/>
              <c:showBubbleSize val="0"/>
            </c:dLbl>
            <c:dLblPos val="bestFit"/>
            <c:showLegendKey val="0"/>
            <c:showVal val="0"/>
            <c:showCatName val="1"/>
            <c:showSerName val="0"/>
            <c:showPercent val="1"/>
            <c:showBubbleSize val="0"/>
            <c:showLeaderLines val="1"/>
          </c:dLbls>
          <c:cat>
            <c:strRef>
              <c:f>'Summary '!$C$4:$C$7</c:f>
              <c:strCache>
                <c:ptCount val="4"/>
                <c:pt idx="0">
                  <c:v>boys</c:v>
                </c:pt>
                <c:pt idx="1">
                  <c:v>girls</c:v>
                </c:pt>
                <c:pt idx="2">
                  <c:v>teachers</c:v>
                </c:pt>
                <c:pt idx="3">
                  <c:v>ad min staff</c:v>
                </c:pt>
              </c:strCache>
            </c:strRef>
          </c:cat>
          <c:val>
            <c:numRef>
              <c:f>'Summary '!$D$4:$D$7</c:f>
              <c:numCache>
                <c:formatCode>General</c:formatCode>
                <c:ptCount val="4"/>
                <c:pt idx="0">
                  <c:v>22</c:v>
                </c:pt>
                <c:pt idx="1">
                  <c:v>33</c:v>
                </c:pt>
                <c:pt idx="2">
                  <c:v>12</c:v>
                </c:pt>
                <c:pt idx="3">
                  <c:v>6</c:v>
                </c:pt>
              </c:numCache>
            </c:numRef>
          </c:val>
        </c:ser>
        <c:dLbls>
          <c:showLegendKey val="0"/>
          <c:showVal val="0"/>
          <c:showCatName val="0"/>
          <c:showSerName val="0"/>
          <c:showPercent val="0"/>
          <c:showBubbleSize val="0"/>
          <c:showLeaderLines val="1"/>
        </c:dLbls>
        <c:gapWidth val="100"/>
        <c:secondPieSize val="100"/>
        <c:serLines/>
      </c:ofPieChart>
      <c:spPr>
        <a:noFill/>
        <a:ln w="25400">
          <a:noFill/>
        </a:ln>
      </c:spPr>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1" i="0">
                <a:solidFill>
                  <a:srgbClr val="595959"/>
                </a:solidFill>
                <a:latin typeface="Lato Bold"/>
                <a:cs typeface="Lato Bold"/>
              </a:defRPr>
            </a:pPr>
            <a:r>
              <a:rPr lang="en-AU" b="1" i="0">
                <a:solidFill>
                  <a:srgbClr val="595959"/>
                </a:solidFill>
                <a:latin typeface="Lato Bold"/>
                <a:cs typeface="Lato Bold"/>
              </a:rPr>
              <a:t>Would</a:t>
            </a:r>
            <a:r>
              <a:rPr lang="en-AU" b="1" i="0" baseline="0">
                <a:solidFill>
                  <a:srgbClr val="595959"/>
                </a:solidFill>
                <a:latin typeface="Lato Bold"/>
                <a:cs typeface="Lato Bold"/>
              </a:rPr>
              <a:t> you buy our products?</a:t>
            </a:r>
            <a:endParaRPr lang="en-AU" b="1" i="0">
              <a:solidFill>
                <a:srgbClr val="595959"/>
              </a:solidFill>
              <a:latin typeface="Lato Bold"/>
              <a:cs typeface="Lato Bold"/>
            </a:endParaRPr>
          </a:p>
        </c:rich>
      </c:tx>
      <c:layout>
        <c:manualLayout>
          <c:xMode val="edge"/>
          <c:yMode val="edge"/>
          <c:x val="0.21772990272126799"/>
          <c:y val="0"/>
        </c:manualLayout>
      </c:layout>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27339519363053599"/>
          <c:y val="0.136857666888025"/>
          <c:w val="0.69686502941779105"/>
          <c:h val="0.62403314043575897"/>
        </c:manualLayout>
      </c:layout>
      <c:bar3DChart>
        <c:barDir val="col"/>
        <c:grouping val="clustered"/>
        <c:varyColors val="0"/>
        <c:ser>
          <c:idx val="0"/>
          <c:order val="0"/>
          <c:tx>
            <c:strRef>
              <c:f>'Summary '!$D$26:$D$27</c:f>
              <c:strCache>
                <c:ptCount val="1"/>
                <c:pt idx="0">
                  <c:v>q1: buy product yes</c:v>
                </c:pt>
              </c:strCache>
            </c:strRef>
          </c:tx>
          <c:invertIfNegative val="0"/>
          <c:cat>
            <c:strRef>
              <c:f>'Summary '!$C$28:$C$31</c:f>
              <c:strCache>
                <c:ptCount val="4"/>
                <c:pt idx="0">
                  <c:v>boys</c:v>
                </c:pt>
                <c:pt idx="1">
                  <c:v>girls</c:v>
                </c:pt>
                <c:pt idx="2">
                  <c:v>teachers</c:v>
                </c:pt>
                <c:pt idx="3">
                  <c:v>ad min staff</c:v>
                </c:pt>
              </c:strCache>
            </c:strRef>
          </c:cat>
          <c:val>
            <c:numRef>
              <c:f>'Summary '!$D$28:$D$31</c:f>
              <c:numCache>
                <c:formatCode>General</c:formatCode>
                <c:ptCount val="4"/>
                <c:pt idx="0">
                  <c:v>13</c:v>
                </c:pt>
                <c:pt idx="1">
                  <c:v>27</c:v>
                </c:pt>
                <c:pt idx="2">
                  <c:v>10</c:v>
                </c:pt>
                <c:pt idx="3">
                  <c:v>5</c:v>
                </c:pt>
              </c:numCache>
            </c:numRef>
          </c:val>
        </c:ser>
        <c:ser>
          <c:idx val="1"/>
          <c:order val="1"/>
          <c:tx>
            <c:strRef>
              <c:f>'Summary '!$E$26:$E$27</c:f>
              <c:strCache>
                <c:ptCount val="1"/>
                <c:pt idx="0">
                  <c:v>q1: buy product no</c:v>
                </c:pt>
              </c:strCache>
            </c:strRef>
          </c:tx>
          <c:invertIfNegative val="0"/>
          <c:cat>
            <c:strRef>
              <c:f>'Summary '!$C$28:$C$31</c:f>
              <c:strCache>
                <c:ptCount val="4"/>
                <c:pt idx="0">
                  <c:v>boys</c:v>
                </c:pt>
                <c:pt idx="1">
                  <c:v>girls</c:v>
                </c:pt>
                <c:pt idx="2">
                  <c:v>teachers</c:v>
                </c:pt>
                <c:pt idx="3">
                  <c:v>ad min staff</c:v>
                </c:pt>
              </c:strCache>
            </c:strRef>
          </c:cat>
          <c:val>
            <c:numRef>
              <c:f>'Summary '!$E$28:$E$31</c:f>
              <c:numCache>
                <c:formatCode>General</c:formatCode>
                <c:ptCount val="4"/>
                <c:pt idx="0">
                  <c:v>9</c:v>
                </c:pt>
                <c:pt idx="1">
                  <c:v>6</c:v>
                </c:pt>
                <c:pt idx="2">
                  <c:v>2</c:v>
                </c:pt>
                <c:pt idx="3">
                  <c:v>1</c:v>
                </c:pt>
              </c:numCache>
            </c:numRef>
          </c:val>
        </c:ser>
        <c:dLbls>
          <c:showLegendKey val="0"/>
          <c:showVal val="0"/>
          <c:showCatName val="0"/>
          <c:showSerName val="0"/>
          <c:showPercent val="0"/>
          <c:showBubbleSize val="0"/>
        </c:dLbls>
        <c:gapWidth val="150"/>
        <c:shape val="box"/>
        <c:axId val="181492736"/>
        <c:axId val="181510912"/>
        <c:axId val="0"/>
      </c:bar3DChart>
      <c:catAx>
        <c:axId val="181492736"/>
        <c:scaling>
          <c:orientation val="minMax"/>
        </c:scaling>
        <c:delete val="0"/>
        <c:axPos val="b"/>
        <c:numFmt formatCode="General" sourceLinked="1"/>
        <c:majorTickMark val="none"/>
        <c:minorTickMark val="none"/>
        <c:tickLblPos val="nextTo"/>
        <c:crossAx val="181510912"/>
        <c:crosses val="autoZero"/>
        <c:auto val="1"/>
        <c:lblAlgn val="ctr"/>
        <c:lblOffset val="100"/>
        <c:noMultiLvlLbl val="0"/>
      </c:catAx>
      <c:valAx>
        <c:axId val="181510912"/>
        <c:scaling>
          <c:orientation val="minMax"/>
        </c:scaling>
        <c:delete val="0"/>
        <c:axPos val="l"/>
        <c:majorGridlines/>
        <c:title>
          <c:tx>
            <c:rich>
              <a:bodyPr/>
              <a:lstStyle/>
              <a:p>
                <a:pPr>
                  <a:defRPr/>
                </a:pPr>
                <a:r>
                  <a:rPr lang="en-US" dirty="0" smtClean="0"/>
                  <a:t>Number of</a:t>
                </a:r>
                <a:endParaRPr lang="en-US" dirty="0"/>
              </a:p>
            </c:rich>
          </c:tx>
          <c:overlay val="0"/>
        </c:title>
        <c:numFmt formatCode="General" sourceLinked="1"/>
        <c:majorTickMark val="none"/>
        <c:minorTickMark val="none"/>
        <c:tickLblPos val="nextTo"/>
        <c:crossAx val="181492736"/>
        <c:crosses val="autoZero"/>
        <c:crossBetween val="between"/>
      </c:valAx>
      <c:dTable>
        <c:showHorzBorder val="1"/>
        <c:showVertBorder val="1"/>
        <c:showOutline val="1"/>
        <c:showKeys val="1"/>
      </c:dTable>
      <c:spPr>
        <a:noFill/>
        <a:ln w="25400">
          <a:noFill/>
        </a:ln>
      </c:spPr>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04775" y="733425"/>
            <a:ext cx="6515100" cy="3665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sp>
      <p:sp>
        <p:nvSpPr>
          <p:cNvPr id="3074" name="Rectangle 2"/>
          <p:cNvSpPr>
            <a:spLocks noGrp="1"/>
          </p:cNvSpPr>
          <p:nvPr>
            <p:ph type="body" sz="quarter" idx="3"/>
          </p:nvPr>
        </p:nvSpPr>
        <p:spPr bwMode="auto">
          <a:xfrm>
            <a:off x="896620" y="4642763"/>
            <a:ext cx="4931410" cy="4398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noProof="0" smtClean="0">
                <a:sym typeface="Avenir" charset="0"/>
              </a:rPr>
              <a:t>Click to edit Master text styles</a:t>
            </a:r>
          </a:p>
          <a:p>
            <a:pPr lvl="1"/>
            <a:r>
              <a:rPr lang="es-ES" noProof="0" smtClean="0">
                <a:sym typeface="Avenir" charset="0"/>
              </a:rPr>
              <a:t>Second level</a:t>
            </a:r>
          </a:p>
          <a:p>
            <a:pPr lvl="2"/>
            <a:r>
              <a:rPr lang="es-ES" noProof="0" smtClean="0">
                <a:sym typeface="Avenir" charset="0"/>
              </a:rPr>
              <a:t>Third level</a:t>
            </a:r>
          </a:p>
          <a:p>
            <a:pPr lvl="3"/>
            <a:r>
              <a:rPr lang="es-ES" noProof="0" smtClean="0">
                <a:sym typeface="Avenir" charset="0"/>
              </a:rPr>
              <a:t>Fourth level</a:t>
            </a:r>
          </a:p>
          <a:p>
            <a:pPr lvl="4"/>
            <a:r>
              <a:rPr lang="es-ES" noProof="0" smtClean="0">
                <a:sym typeface="Avenir" charset="0"/>
              </a:rPr>
              <a:t>Fifth level</a:t>
            </a:r>
          </a:p>
        </p:txBody>
      </p:sp>
    </p:spTree>
    <p:extLst>
      <p:ext uri="{BB962C8B-B14F-4D97-AF65-F5344CB8AC3E}">
        <p14:creationId xmlns:p14="http://schemas.microsoft.com/office/powerpoint/2010/main" val="2236653570"/>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charset="0"/>
        <a:ea typeface="ＭＳ Ｐゴシック" charset="0"/>
        <a:cs typeface="Avenir" charset="0"/>
        <a:sym typeface="Avenir"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8613"/>
            <a:ext cx="7772400" cy="11017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
        <p:nvSpPr>
          <p:cNvPr id="4" name="Rectangle 3"/>
          <p:cNvSpPr>
            <a:spLocks noGrp="1"/>
          </p:cNvSpPr>
          <p:nvPr>
            <p:ph type="sldNum" sz="quarter" idx="10"/>
          </p:nvPr>
        </p:nvSpPr>
        <p:spPr>
          <a:ln/>
        </p:spPr>
        <p:txBody>
          <a:bodyPr/>
          <a:lstStyle>
            <a:lvl1pPr>
              <a:defRPr/>
            </a:lvl1pPr>
          </a:lstStyle>
          <a:p>
            <a:pPr>
              <a:defRPr/>
            </a:pPr>
            <a:fld id="{6CFA8036-BE0A-674F-A2D6-DFCD4EC69C83}" type="slidenum">
              <a:rPr lang="es-ES"/>
              <a:pPr>
                <a:defRPr/>
              </a:pPr>
              <a:t>‹#›</a:t>
            </a:fld>
            <a:endParaRPr lang="es-ES" sz="1200">
              <a:solidFill>
                <a:srgbClr val="888888"/>
              </a:solidFill>
            </a:endParaRPr>
          </a:p>
        </p:txBody>
      </p:sp>
    </p:spTree>
    <p:extLst>
      <p:ext uri="{BB962C8B-B14F-4D97-AF65-F5344CB8AC3E}">
        <p14:creationId xmlns:p14="http://schemas.microsoft.com/office/powerpoint/2010/main" val="3837164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3"/>
          <p:cNvSpPr>
            <a:spLocks noGrp="1"/>
          </p:cNvSpPr>
          <p:nvPr>
            <p:ph type="sldNum" sz="quarter" idx="10"/>
          </p:nvPr>
        </p:nvSpPr>
        <p:spPr>
          <a:ln/>
        </p:spPr>
        <p:txBody>
          <a:bodyPr/>
          <a:lstStyle>
            <a:lvl1pPr>
              <a:defRPr/>
            </a:lvl1pPr>
          </a:lstStyle>
          <a:p>
            <a:pPr>
              <a:defRPr/>
            </a:pPr>
            <a:fld id="{4B8CBBF0-2CB1-6044-A816-84338D8D0BB5}" type="slidenum">
              <a:rPr lang="es-ES"/>
              <a:pPr>
                <a:defRPr/>
              </a:pPr>
              <a:t>‹#›</a:t>
            </a:fld>
            <a:endParaRPr lang="es-ES" sz="1200">
              <a:solidFill>
                <a:srgbClr val="888888"/>
              </a:solidFill>
            </a:endParaRPr>
          </a:p>
        </p:txBody>
      </p:sp>
    </p:spTree>
    <p:extLst>
      <p:ext uri="{BB962C8B-B14F-4D97-AF65-F5344CB8AC3E}">
        <p14:creationId xmlns:p14="http://schemas.microsoft.com/office/powerpoint/2010/main" val="31491868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68263"/>
            <a:ext cx="2057400" cy="5075237"/>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68263"/>
            <a:ext cx="6019800" cy="5075237"/>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3"/>
          <p:cNvSpPr>
            <a:spLocks noGrp="1"/>
          </p:cNvSpPr>
          <p:nvPr>
            <p:ph type="sldNum" sz="quarter" idx="10"/>
          </p:nvPr>
        </p:nvSpPr>
        <p:spPr>
          <a:ln/>
        </p:spPr>
        <p:txBody>
          <a:bodyPr/>
          <a:lstStyle>
            <a:lvl1pPr>
              <a:defRPr/>
            </a:lvl1pPr>
          </a:lstStyle>
          <a:p>
            <a:pPr>
              <a:defRPr/>
            </a:pPr>
            <a:fld id="{E82DDFB6-30FF-F440-8519-496CADA5FC74}" type="slidenum">
              <a:rPr lang="es-ES"/>
              <a:pPr>
                <a:defRPr/>
              </a:pPr>
              <a:t>‹#›</a:t>
            </a:fld>
            <a:endParaRPr lang="es-ES" sz="1200">
              <a:solidFill>
                <a:srgbClr val="888888"/>
              </a:solidFill>
            </a:endParaRPr>
          </a:p>
        </p:txBody>
      </p:sp>
    </p:spTree>
    <p:extLst>
      <p:ext uri="{BB962C8B-B14F-4D97-AF65-F5344CB8AC3E}">
        <p14:creationId xmlns:p14="http://schemas.microsoft.com/office/powerpoint/2010/main" val="30694640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778375" y="243435"/>
            <a:ext cx="3903663" cy="323835"/>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6" name="Text Placeholder 7"/>
          <p:cNvSpPr>
            <a:spLocks noGrp="1"/>
          </p:cNvSpPr>
          <p:nvPr>
            <p:ph type="body" sz="quarter" idx="11" hasCustomPrompt="1"/>
          </p:nvPr>
        </p:nvSpPr>
        <p:spPr>
          <a:xfrm>
            <a:off x="4778375" y="620327"/>
            <a:ext cx="3903663" cy="17133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2" name="Picture Placeholder 2"/>
          <p:cNvSpPr>
            <a:spLocks noGrp="1"/>
          </p:cNvSpPr>
          <p:nvPr>
            <p:ph type="pic" sz="quarter" idx="48"/>
          </p:nvPr>
        </p:nvSpPr>
        <p:spPr>
          <a:xfrm>
            <a:off x="0" y="1"/>
            <a:ext cx="4356100" cy="5143499"/>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2" name="Text Placeholder 7"/>
          <p:cNvSpPr>
            <a:spLocks noGrp="1"/>
          </p:cNvSpPr>
          <p:nvPr>
            <p:ph type="body" sz="quarter" idx="40" hasCustomPrompt="1"/>
          </p:nvPr>
        </p:nvSpPr>
        <p:spPr>
          <a:xfrm>
            <a:off x="4763029" y="1100819"/>
            <a:ext cx="3925015" cy="323835"/>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smtClean="0"/>
              <a:t>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3" name="Text Placeholder 7"/>
          <p:cNvSpPr>
            <a:spLocks noGrp="1"/>
          </p:cNvSpPr>
          <p:nvPr>
            <p:ph type="body" sz="quarter" idx="41" hasCustomPrompt="1"/>
          </p:nvPr>
        </p:nvSpPr>
        <p:spPr>
          <a:xfrm>
            <a:off x="4763029" y="1462467"/>
            <a:ext cx="3925017" cy="17133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4" name="Text Placeholder 2"/>
          <p:cNvSpPr>
            <a:spLocks noGrp="1"/>
          </p:cNvSpPr>
          <p:nvPr>
            <p:ph type="body" sz="quarter" idx="42" hasCustomPrompt="1"/>
          </p:nvPr>
        </p:nvSpPr>
        <p:spPr>
          <a:xfrm>
            <a:off x="4778375" y="1710698"/>
            <a:ext cx="3903663" cy="1614210"/>
          </a:xfrm>
          <a:prstGeom prst="rect">
            <a:avLst/>
          </a:prstGeom>
        </p:spPr>
        <p:txBody>
          <a:bodyPr vert="horz" lIns="0" tIns="0" rIns="0" bIns="0"/>
          <a:lstStyle>
            <a:lvl1pPr marL="0" marR="0" indent="0" algn="just" defTabSz="405037" rtl="0" eaLnBrk="1" fontAlgn="auto" latinLnBrk="0" hangingPunct="1">
              <a:lnSpc>
                <a:spcPct val="130000"/>
              </a:lnSpc>
              <a:spcBef>
                <a:spcPct val="20000"/>
              </a:spcBef>
              <a:spcAft>
                <a:spcPts val="0"/>
              </a:spcAft>
              <a:buClrTx/>
              <a:buSzTx/>
              <a:buFont typeface="Arial"/>
              <a:buNone/>
              <a:tabLst/>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p>
          <a:p>
            <a:pPr lvl="0"/>
            <a:endParaRPr lang="en-US" dirty="0" smtClean="0"/>
          </a:p>
          <a:p>
            <a:pPr lvl="0"/>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fringillascipit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p>
        </p:txBody>
      </p:sp>
      <p:sp>
        <p:nvSpPr>
          <p:cNvPr id="15" name="Text Placeholder 2"/>
          <p:cNvSpPr>
            <a:spLocks noGrp="1"/>
          </p:cNvSpPr>
          <p:nvPr>
            <p:ph type="body" sz="quarter" idx="64" hasCustomPrompt="1"/>
          </p:nvPr>
        </p:nvSpPr>
        <p:spPr>
          <a:xfrm>
            <a:off x="4778374" y="4070930"/>
            <a:ext cx="3903663" cy="631045"/>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p>
        </p:txBody>
      </p:sp>
      <p:sp>
        <p:nvSpPr>
          <p:cNvPr id="17" name="Text Placeholder 7"/>
          <p:cNvSpPr>
            <a:spLocks noGrp="1"/>
          </p:cNvSpPr>
          <p:nvPr>
            <p:ph type="body" sz="quarter" idx="18" hasCustomPrompt="1"/>
          </p:nvPr>
        </p:nvSpPr>
        <p:spPr>
          <a:xfrm>
            <a:off x="4778374" y="3577124"/>
            <a:ext cx="3903663" cy="259035"/>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RESULT 1</a:t>
            </a:r>
          </a:p>
        </p:txBody>
      </p:sp>
      <p:sp>
        <p:nvSpPr>
          <p:cNvPr id="24" name="Text Placeholder 7"/>
          <p:cNvSpPr>
            <a:spLocks noGrp="1"/>
          </p:cNvSpPr>
          <p:nvPr>
            <p:ph type="body" sz="quarter" idx="65" hasCustomPrompt="1"/>
          </p:nvPr>
        </p:nvSpPr>
        <p:spPr>
          <a:xfrm>
            <a:off x="4778374" y="3885817"/>
            <a:ext cx="3903663" cy="17133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extLst>
      <p:ext uri="{BB962C8B-B14F-4D97-AF65-F5344CB8AC3E}">
        <p14:creationId xmlns:p14="http://schemas.microsoft.com/office/powerpoint/2010/main" val="220048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par>
                                <p:cTn id="20" presetID="42" presetClass="entr" presetSubtype="0" fill="hold" grpId="0" nodeType="withEffect">
                                  <p:stCondLst>
                                    <p:cond delay="20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400"/>
                                        <p:tgtEl>
                                          <p:spTgt spid="12">
                                            <p:txEl>
                                              <p:pRg st="0" end="0"/>
                                            </p:txEl>
                                          </p:spTgt>
                                        </p:tgtEl>
                                      </p:cBhvr>
                                    </p:animEffect>
                                    <p:anim calcmode="lin" valueType="num">
                                      <p:cBhvr>
                                        <p:cTn id="23" dur="4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4" dur="400" fill="hold"/>
                                        <p:tgtEl>
                                          <p:spTgt spid="12">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anim calcmode="lin" valueType="num">
                                      <p:cBhvr>
                                        <p:cTn id="2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13">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14">
                                            <p:txEl>
                                              <p:pRg st="2" end="2"/>
                                            </p:txEl>
                                          </p:spTgt>
                                        </p:tgtEl>
                                        <p:attrNameLst>
                                          <p:attrName>style.visibility</p:attrName>
                                        </p:attrNameLst>
                                      </p:cBhvr>
                                      <p:to>
                                        <p:strVal val="visible"/>
                                      </p:to>
                                    </p:set>
                                    <p:animEffect transition="in" filter="fade">
                                      <p:cBhvr>
                                        <p:cTn id="35" dur="500"/>
                                        <p:tgtEl>
                                          <p:spTgt spid="14">
                                            <p:txEl>
                                              <p:pRg st="2" end="2"/>
                                            </p:txEl>
                                          </p:spTgt>
                                        </p:tgtEl>
                                      </p:cBhvr>
                                    </p:animEffect>
                                  </p:childTnLst>
                                </p:cTn>
                              </p:par>
                              <p:par>
                                <p:cTn id="36" presetID="10" presetClass="entr" presetSubtype="0" fill="hold" grpId="0" nodeType="withEffect">
                                  <p:stCondLst>
                                    <p:cond delay="80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fade">
                                      <p:cBhvr>
                                        <p:cTn id="38" dur="500"/>
                                        <p:tgtEl>
                                          <p:spTgt spid="15">
                                            <p:txEl>
                                              <p:pRg st="0" end="0"/>
                                            </p:txEl>
                                          </p:spTgt>
                                        </p:tgtEl>
                                      </p:cBhvr>
                                    </p:animEffect>
                                  </p:childTnLst>
                                </p:cTn>
                              </p:par>
                              <p:par>
                                <p:cTn id="39" presetID="42" presetClass="entr" presetSubtype="0" fill="hold" grpId="0" nodeType="withEffect">
                                  <p:stCondLst>
                                    <p:cond delay="20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fade">
                                      <p:cBhvr>
                                        <p:cTn id="41" dur="400"/>
                                        <p:tgtEl>
                                          <p:spTgt spid="17">
                                            <p:txEl>
                                              <p:pRg st="0" end="0"/>
                                            </p:txEl>
                                          </p:spTgt>
                                        </p:tgtEl>
                                      </p:cBhvr>
                                    </p:animEffect>
                                    <p:anim calcmode="lin" valueType="num">
                                      <p:cBhvr>
                                        <p:cTn id="42" dur="4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3" dur="400" fill="hold"/>
                                        <p:tgtEl>
                                          <p:spTgt spid="17">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500"/>
                                        <p:tgtEl>
                                          <p:spTgt spid="24">
                                            <p:txEl>
                                              <p:pRg st="0" end="0"/>
                                            </p:txEl>
                                          </p:spTgt>
                                        </p:tgtEl>
                                      </p:cBhvr>
                                    </p:animEffect>
                                    <p:anim calcmode="lin" valueType="num">
                                      <p:cBhvr>
                                        <p:cTn id="4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400"/>
                        <p:tgtEl>
                          <p:spTgt spid="12"/>
                        </p:tgtEl>
                      </p:cBhvr>
                    </p:animEffect>
                    <p:anim calcmode="lin" valueType="num">
                      <p:cBhvr>
                        <p:cTn dur="400" fill="hold"/>
                        <p:tgtEl>
                          <p:spTgt spid="12"/>
                        </p:tgtEl>
                        <p:attrNameLst>
                          <p:attrName>ppt_x</p:attrName>
                        </p:attrNameLst>
                      </p:cBhvr>
                      <p:tavLst>
                        <p:tav tm="0">
                          <p:val>
                            <p:strVal val="#ppt_x"/>
                          </p:val>
                        </p:tav>
                        <p:tav tm="100000">
                          <p:val>
                            <p:strVal val="#ppt_x"/>
                          </p:val>
                        </p:tav>
                      </p:tavLst>
                    </p:anim>
                    <p:anim calcmode="lin" valueType="num">
                      <p:cBhvr>
                        <p:cTn dur="4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10" presetClass="entr" presetSubtype="0" fill="hold" nodeType="withEffect">
                  <p:stCondLst>
                    <p:cond delay="8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8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400"/>
                        <p:tgtEl>
                          <p:spTgt spid="17"/>
                        </p:tgtEl>
                      </p:cBhvr>
                    </p:animEffect>
                    <p:anim calcmode="lin" valueType="num">
                      <p:cBhvr>
                        <p:cTn dur="400" fill="hold"/>
                        <p:tgtEl>
                          <p:spTgt spid="17"/>
                        </p:tgtEl>
                        <p:attrNameLst>
                          <p:attrName>ppt_x</p:attrName>
                        </p:attrNameLst>
                      </p:cBhvr>
                      <p:tavLst>
                        <p:tav tm="0">
                          <p:val>
                            <p:strVal val="#ppt_x"/>
                          </p:val>
                        </p:tav>
                        <p:tav tm="100000">
                          <p:val>
                            <p:strVal val="#ppt_x"/>
                          </p:val>
                        </p:tav>
                      </p:tavLst>
                    </p:anim>
                    <p:anim calcmode="lin" valueType="num">
                      <p:cBhvr>
                        <p:cTn dur="400" fill="hold"/>
                        <p:tgtEl>
                          <p:spTgt spid="17"/>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42" presetClass="entr" presetSubtype="0"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anim calcmode="lin" valueType="num">
                      <p:cBhvr>
                        <p:cTn dur="500" fill="hold"/>
                        <p:tgtEl>
                          <p:spTgt spid="24"/>
                        </p:tgtEl>
                        <p:attrNameLst>
                          <p:attrName>ppt_x</p:attrName>
                        </p:attrNameLst>
                      </p:cBhvr>
                      <p:tavLst>
                        <p:tav tm="0">
                          <p:val>
                            <p:strVal val="#ppt_x"/>
                          </p:val>
                        </p:tav>
                        <p:tav tm="100000">
                          <p:val>
                            <p:strVal val="#ppt_x"/>
                          </p:val>
                        </p:tav>
                      </p:tavLst>
                    </p:anim>
                    <p:anim calcmode="lin" valueType="num">
                      <p:cBhvr>
                        <p:cTn dur="500" fill="hold"/>
                        <p:tgtEl>
                          <p:spTgt spid="2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obil Slide 5">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576268" y="243435"/>
            <a:ext cx="8035926" cy="323835"/>
          </a:xfrm>
          <a:prstGeom prst="rect">
            <a:avLst/>
          </a:prstGeom>
        </p:spPr>
        <p:txBody>
          <a:bodyPr vert="horz" lIns="0" tIns="38946" rIns="0" bIns="38946" anchor="ctr"/>
          <a:lstStyle>
            <a:lvl1pPr marL="0" indent="0" algn="ctr">
              <a:lnSpc>
                <a:spcPct val="100000"/>
              </a:lnSpc>
              <a:spcBef>
                <a:spcPts val="0"/>
              </a:spcBef>
              <a:buNone/>
              <a:defRPr sz="2000" b="1">
                <a:solidFill>
                  <a:schemeClr val="tx1">
                    <a:lumMod val="75000"/>
                    <a:lumOff val="25000"/>
                  </a:schemeClr>
                </a:solidFill>
                <a:latin typeface="Lato"/>
                <a:cs typeface="Lato"/>
              </a:defRPr>
            </a:lvl1pPr>
          </a:lstStyle>
          <a:p>
            <a:pPr lvl="0"/>
            <a:r>
              <a:rPr lang="es-ES_tradnl" dirty="0" err="1" smtClean="0"/>
              <a:t>Title</a:t>
            </a:r>
            <a:r>
              <a:rPr lang="es-ES_tradnl" dirty="0" smtClean="0"/>
              <a:t> </a:t>
            </a:r>
            <a:r>
              <a:rPr lang="es-ES_tradnl" dirty="0" err="1" smtClean="0"/>
              <a:t>Example</a:t>
            </a:r>
            <a:endParaRPr lang="es-ES_tradnl" dirty="0" smtClean="0"/>
          </a:p>
        </p:txBody>
      </p:sp>
      <p:sp>
        <p:nvSpPr>
          <p:cNvPr id="9" name="Text Placeholder 7"/>
          <p:cNvSpPr>
            <a:spLocks noGrp="1"/>
          </p:cNvSpPr>
          <p:nvPr>
            <p:ph type="body" sz="quarter" idx="11" hasCustomPrompt="1"/>
          </p:nvPr>
        </p:nvSpPr>
        <p:spPr>
          <a:xfrm>
            <a:off x="576268" y="608900"/>
            <a:ext cx="8035926" cy="171338"/>
          </a:xfrm>
          <a:prstGeom prst="rect">
            <a:avLst/>
          </a:prstGeom>
        </p:spPr>
        <p:txBody>
          <a:bodyPr vert="horz" lIns="0" tIns="38946" rIns="0" bIns="38946" anchor="ctr"/>
          <a:lstStyle>
            <a:lvl1pPr marL="0" indent="0" algn="ctr">
              <a:lnSpc>
                <a:spcPct val="100000"/>
              </a:lnSpc>
              <a:spcBef>
                <a:spcPts val="0"/>
              </a:spcBef>
              <a:spcAft>
                <a:spcPts val="0"/>
              </a:spcAft>
              <a:buNone/>
              <a:defRPr sz="10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2" name="Rounded Rectangle 11"/>
          <p:cNvSpPr/>
          <p:nvPr userDrawn="1"/>
        </p:nvSpPr>
        <p:spPr>
          <a:xfrm>
            <a:off x="4437070" y="-106737"/>
            <a:ext cx="309112" cy="213473"/>
          </a:xfrm>
          <a:prstGeom prst="roundRect">
            <a:avLst>
              <a:gd name="adj" fmla="val 2173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00" tIns="45700" rIns="91400" bIns="45700" rtlCol="0" anchor="ctr"/>
          <a:lstStyle/>
          <a:p>
            <a:pPr algn="ctr"/>
            <a:endParaRPr lang="en-US" dirty="0">
              <a:solidFill>
                <a:srgbClr val="7F7F7F"/>
              </a:solidFill>
            </a:endParaRPr>
          </a:p>
        </p:txBody>
      </p:sp>
      <p:sp>
        <p:nvSpPr>
          <p:cNvPr id="21" name="Shape 8540"/>
          <p:cNvSpPr/>
          <p:nvPr userDrawn="1"/>
        </p:nvSpPr>
        <p:spPr>
          <a:xfrm flipH="1">
            <a:off x="2372106" y="1297381"/>
            <a:ext cx="1922461" cy="15632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442" y="0"/>
                </a:lnTo>
                <a:lnTo>
                  <a:pt x="7442" y="21600"/>
                </a:lnTo>
                <a:lnTo>
                  <a:pt x="21600" y="21600"/>
                </a:lnTo>
              </a:path>
            </a:pathLst>
          </a:custGeom>
          <a:ln w="38100" cmpd="sng">
            <a:solidFill>
              <a:schemeClr val="accent1">
                <a:lumMod val="60000"/>
                <a:lumOff val="40000"/>
              </a:schemeClr>
            </a:solidFill>
            <a:tailEnd type="triangle"/>
          </a:ln>
        </p:spPr>
        <p:txBody>
          <a:bodyPr lIns="0" tIns="0" rIns="0" bIns="0" anchor="ctr"/>
          <a:lstStyle/>
          <a:p>
            <a:pPr lvl="0"/>
            <a:endParaRPr/>
          </a:p>
        </p:txBody>
      </p:sp>
      <p:sp>
        <p:nvSpPr>
          <p:cNvPr id="22" name="Shape 8541"/>
          <p:cNvSpPr/>
          <p:nvPr userDrawn="1"/>
        </p:nvSpPr>
        <p:spPr>
          <a:xfrm flipH="1">
            <a:off x="2372107" y="2150903"/>
            <a:ext cx="2839003" cy="801420"/>
          </a:xfrm>
          <a:custGeom>
            <a:avLst/>
            <a:gdLst>
              <a:gd name="connsiteX0" fmla="*/ 0 w 21600"/>
              <a:gd name="connsiteY0" fmla="*/ 0 h 21600"/>
              <a:gd name="connsiteX1" fmla="*/ 5823 w 21600"/>
              <a:gd name="connsiteY1" fmla="*/ 6029 h 21600"/>
              <a:gd name="connsiteX2" fmla="*/ 5770 w 21600"/>
              <a:gd name="connsiteY2" fmla="*/ 21600 h 21600"/>
              <a:gd name="connsiteX3" fmla="*/ 21600 w 21600"/>
              <a:gd name="connsiteY3" fmla="*/ 21600 h 21600"/>
              <a:gd name="connsiteX0" fmla="*/ 0 w 21022"/>
              <a:gd name="connsiteY0" fmla="*/ 0 h 15851"/>
              <a:gd name="connsiteX1" fmla="*/ 5245 w 21022"/>
              <a:gd name="connsiteY1" fmla="*/ 280 h 15851"/>
              <a:gd name="connsiteX2" fmla="*/ 5192 w 21022"/>
              <a:gd name="connsiteY2" fmla="*/ 15851 h 15851"/>
              <a:gd name="connsiteX3" fmla="*/ 21022 w 21022"/>
              <a:gd name="connsiteY3" fmla="*/ 15851 h 15851"/>
              <a:gd name="connsiteX0" fmla="*/ 0 w 20654"/>
              <a:gd name="connsiteY0" fmla="*/ 141 h 15571"/>
              <a:gd name="connsiteX1" fmla="*/ 4877 w 20654"/>
              <a:gd name="connsiteY1" fmla="*/ 0 h 15571"/>
              <a:gd name="connsiteX2" fmla="*/ 4824 w 20654"/>
              <a:gd name="connsiteY2" fmla="*/ 15571 h 15571"/>
              <a:gd name="connsiteX3" fmla="*/ 20654 w 20654"/>
              <a:gd name="connsiteY3" fmla="*/ 15571 h 15571"/>
            </a:gdLst>
            <a:ahLst/>
            <a:cxnLst>
              <a:cxn ang="0">
                <a:pos x="connsiteX0" y="connsiteY0"/>
              </a:cxn>
              <a:cxn ang="0">
                <a:pos x="connsiteX1" y="connsiteY1"/>
              </a:cxn>
              <a:cxn ang="0">
                <a:pos x="connsiteX2" y="connsiteY2"/>
              </a:cxn>
              <a:cxn ang="0">
                <a:pos x="connsiteX3" y="connsiteY3"/>
              </a:cxn>
            </a:cxnLst>
            <a:rect l="l" t="t" r="r" b="b"/>
            <a:pathLst>
              <a:path w="20654" h="15571" extrusionOk="0">
                <a:moveTo>
                  <a:pt x="0" y="141"/>
                </a:moveTo>
                <a:lnTo>
                  <a:pt x="4877" y="0"/>
                </a:lnTo>
                <a:cubicBezTo>
                  <a:pt x="4859" y="5190"/>
                  <a:pt x="4842" y="10381"/>
                  <a:pt x="4824" y="15571"/>
                </a:cubicBezTo>
                <a:lnTo>
                  <a:pt x="20654" y="15571"/>
                </a:lnTo>
              </a:path>
            </a:pathLst>
          </a:custGeom>
          <a:ln w="38100" cmpd="sng">
            <a:solidFill>
              <a:schemeClr val="accent1">
                <a:lumMod val="60000"/>
                <a:lumOff val="40000"/>
              </a:schemeClr>
            </a:solidFill>
            <a:tailEnd type="triangle"/>
          </a:ln>
        </p:spPr>
        <p:txBody>
          <a:bodyPr lIns="0" tIns="0" rIns="0" bIns="0" anchor="ctr"/>
          <a:lstStyle/>
          <a:p>
            <a:pPr lvl="0"/>
            <a:endParaRPr/>
          </a:p>
        </p:txBody>
      </p:sp>
      <p:sp>
        <p:nvSpPr>
          <p:cNvPr id="23" name="Shape 8542"/>
          <p:cNvSpPr/>
          <p:nvPr userDrawn="1"/>
        </p:nvSpPr>
        <p:spPr>
          <a:xfrm flipH="1" flipV="1">
            <a:off x="2375897" y="3036718"/>
            <a:ext cx="2649699" cy="4251"/>
          </a:xfrm>
          <a:prstGeom prst="line">
            <a:avLst/>
          </a:prstGeom>
          <a:ln w="38100" cmpd="sng">
            <a:solidFill>
              <a:schemeClr val="accent1">
                <a:lumMod val="60000"/>
                <a:lumOff val="40000"/>
              </a:schemeClr>
            </a:solidFill>
            <a:tailEnd type="triangle"/>
          </a:ln>
        </p:spPr>
        <p:txBody>
          <a:bodyPr lIns="0" tIns="0" rIns="0" bIns="0"/>
          <a:lstStyle/>
          <a:p>
            <a:pPr lvl="0" defTabSz="171404">
              <a:defRPr sz="1200">
                <a:latin typeface="+mj-lt"/>
                <a:ea typeface="+mj-ea"/>
                <a:cs typeface="+mj-cs"/>
                <a:sym typeface="Helvetica"/>
              </a:defRPr>
            </a:pPr>
            <a:endParaRPr/>
          </a:p>
        </p:txBody>
      </p:sp>
      <p:sp>
        <p:nvSpPr>
          <p:cNvPr id="24" name="Shape 8543"/>
          <p:cNvSpPr/>
          <p:nvPr userDrawn="1"/>
        </p:nvSpPr>
        <p:spPr>
          <a:xfrm flipH="1" flipV="1">
            <a:off x="2379690" y="3135355"/>
            <a:ext cx="3226963" cy="723438"/>
          </a:xfrm>
          <a:custGeom>
            <a:avLst/>
            <a:gdLst>
              <a:gd name="connsiteX0" fmla="*/ 0 w 21600"/>
              <a:gd name="connsiteY0" fmla="*/ 0 h 21600"/>
              <a:gd name="connsiteX1" fmla="*/ 7537 w 21600"/>
              <a:gd name="connsiteY1" fmla="*/ 6423 h 21600"/>
              <a:gd name="connsiteX2" fmla="*/ 7537 w 21600"/>
              <a:gd name="connsiteY2" fmla="*/ 21600 h 21600"/>
              <a:gd name="connsiteX3" fmla="*/ 21600 w 21600"/>
              <a:gd name="connsiteY3" fmla="*/ 21600 h 21600"/>
              <a:gd name="connsiteX0" fmla="*/ 0 w 20804"/>
              <a:gd name="connsiteY0" fmla="*/ 153 h 15177"/>
              <a:gd name="connsiteX1" fmla="*/ 6741 w 20804"/>
              <a:gd name="connsiteY1" fmla="*/ 0 h 15177"/>
              <a:gd name="connsiteX2" fmla="*/ 6741 w 20804"/>
              <a:gd name="connsiteY2" fmla="*/ 15177 h 15177"/>
              <a:gd name="connsiteX3" fmla="*/ 20804 w 20804"/>
              <a:gd name="connsiteY3" fmla="*/ 15177 h 15177"/>
              <a:gd name="connsiteX0" fmla="*/ 0 w 20945"/>
              <a:gd name="connsiteY0" fmla="*/ 0 h 15330"/>
              <a:gd name="connsiteX1" fmla="*/ 6882 w 20945"/>
              <a:gd name="connsiteY1" fmla="*/ 153 h 15330"/>
              <a:gd name="connsiteX2" fmla="*/ 6882 w 20945"/>
              <a:gd name="connsiteY2" fmla="*/ 15330 h 15330"/>
              <a:gd name="connsiteX3" fmla="*/ 20945 w 20945"/>
              <a:gd name="connsiteY3" fmla="*/ 15330 h 15330"/>
              <a:gd name="connsiteX0" fmla="*/ 0 w 20898"/>
              <a:gd name="connsiteY0" fmla="*/ 153 h 15177"/>
              <a:gd name="connsiteX1" fmla="*/ 6835 w 20898"/>
              <a:gd name="connsiteY1" fmla="*/ 0 h 15177"/>
              <a:gd name="connsiteX2" fmla="*/ 6835 w 20898"/>
              <a:gd name="connsiteY2" fmla="*/ 15177 h 15177"/>
              <a:gd name="connsiteX3" fmla="*/ 20898 w 20898"/>
              <a:gd name="connsiteY3" fmla="*/ 15177 h 15177"/>
              <a:gd name="connsiteX0" fmla="*/ 0 w 20945"/>
              <a:gd name="connsiteY0" fmla="*/ 0 h 15330"/>
              <a:gd name="connsiteX1" fmla="*/ 6882 w 20945"/>
              <a:gd name="connsiteY1" fmla="*/ 153 h 15330"/>
              <a:gd name="connsiteX2" fmla="*/ 6882 w 20945"/>
              <a:gd name="connsiteY2" fmla="*/ 15330 h 15330"/>
              <a:gd name="connsiteX3" fmla="*/ 20945 w 20945"/>
              <a:gd name="connsiteY3" fmla="*/ 15330 h 15330"/>
            </a:gdLst>
            <a:ahLst/>
            <a:cxnLst>
              <a:cxn ang="0">
                <a:pos x="connsiteX0" y="connsiteY0"/>
              </a:cxn>
              <a:cxn ang="0">
                <a:pos x="connsiteX1" y="connsiteY1"/>
              </a:cxn>
              <a:cxn ang="0">
                <a:pos x="connsiteX2" y="connsiteY2"/>
              </a:cxn>
              <a:cxn ang="0">
                <a:pos x="connsiteX3" y="connsiteY3"/>
              </a:cxn>
            </a:cxnLst>
            <a:rect l="l" t="t" r="r" b="b"/>
            <a:pathLst>
              <a:path w="20945" h="15330" extrusionOk="0">
                <a:moveTo>
                  <a:pt x="0" y="0"/>
                </a:moveTo>
                <a:lnTo>
                  <a:pt x="6882" y="153"/>
                </a:lnTo>
                <a:lnTo>
                  <a:pt x="6882" y="15330"/>
                </a:lnTo>
                <a:lnTo>
                  <a:pt x="20945" y="15330"/>
                </a:lnTo>
              </a:path>
            </a:pathLst>
          </a:custGeom>
          <a:ln w="38100" cmpd="sng">
            <a:solidFill>
              <a:schemeClr val="accent1">
                <a:lumMod val="60000"/>
                <a:lumOff val="40000"/>
              </a:schemeClr>
            </a:solidFill>
            <a:tailEnd type="triangle"/>
          </a:ln>
        </p:spPr>
        <p:txBody>
          <a:bodyPr lIns="0" tIns="0" rIns="0" bIns="0" anchor="ctr"/>
          <a:lstStyle/>
          <a:p>
            <a:pPr lvl="0"/>
            <a:endParaRPr/>
          </a:p>
        </p:txBody>
      </p:sp>
      <p:sp>
        <p:nvSpPr>
          <p:cNvPr id="25" name="Shape 8544"/>
          <p:cNvSpPr/>
          <p:nvPr userDrawn="1"/>
        </p:nvSpPr>
        <p:spPr>
          <a:xfrm flipH="1" flipV="1">
            <a:off x="2379689" y="3234824"/>
            <a:ext cx="2011941" cy="14125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38" y="0"/>
                </a:lnTo>
                <a:lnTo>
                  <a:pt x="7638" y="21600"/>
                </a:lnTo>
                <a:lnTo>
                  <a:pt x="21600" y="21600"/>
                </a:lnTo>
              </a:path>
            </a:pathLst>
          </a:custGeom>
          <a:ln w="38100" cmpd="sng">
            <a:solidFill>
              <a:schemeClr val="accent1">
                <a:lumMod val="60000"/>
                <a:lumOff val="40000"/>
              </a:schemeClr>
            </a:solidFill>
            <a:tailEnd type="triangle"/>
          </a:ln>
        </p:spPr>
        <p:txBody>
          <a:bodyPr lIns="0" tIns="0" rIns="0" bIns="0" anchor="ctr"/>
          <a:lstStyle/>
          <a:p>
            <a:pPr lvl="0"/>
            <a:endParaRPr/>
          </a:p>
        </p:txBody>
      </p:sp>
      <p:pic>
        <p:nvPicPr>
          <p:cNvPr id="26" name="image2.png"/>
          <p:cNvPicPr/>
          <p:nvPr userDrawn="1"/>
        </p:nvPicPr>
        <p:blipFill>
          <a:blip r:embed="rId2">
            <a:extLst/>
          </a:blip>
          <a:stretch>
            <a:fillRect/>
          </a:stretch>
        </p:blipFill>
        <p:spPr>
          <a:xfrm>
            <a:off x="576268" y="1091445"/>
            <a:ext cx="1665966" cy="3546190"/>
          </a:xfrm>
          <a:prstGeom prst="rect">
            <a:avLst/>
          </a:prstGeom>
          <a:ln w="12700" cap="flat">
            <a:noFill/>
            <a:miter lim="400000"/>
          </a:ln>
          <a:effectLst/>
        </p:spPr>
      </p:pic>
      <p:sp>
        <p:nvSpPr>
          <p:cNvPr id="27" name="Picture Placeholder 2"/>
          <p:cNvSpPr>
            <a:spLocks noGrp="1"/>
          </p:cNvSpPr>
          <p:nvPr>
            <p:ph type="pic" sz="quarter" idx="18"/>
          </p:nvPr>
        </p:nvSpPr>
        <p:spPr>
          <a:xfrm>
            <a:off x="709649" y="1592791"/>
            <a:ext cx="1424508" cy="2520566"/>
          </a:xfrm>
          <a:prstGeom prst="rect">
            <a:avLst/>
          </a:prstGeom>
        </p:spPr>
        <p:txBody>
          <a:bodyPr vert="horz" lIns="91400" tIns="45700" rIns="91400" bIns="45700"/>
          <a:lstStyle>
            <a:lvl1pPr marL="0" indent="0" algn="ctr">
              <a:buNone/>
              <a:defRPr sz="900">
                <a:solidFill>
                  <a:srgbClr val="7F7F7F"/>
                </a:solidFill>
                <a:latin typeface="Lato Regular"/>
                <a:cs typeface="Lato Regular"/>
              </a:defRPr>
            </a:lvl1pPr>
          </a:lstStyle>
          <a:p>
            <a:endParaRPr lang="en-US" dirty="0"/>
          </a:p>
        </p:txBody>
      </p:sp>
      <p:sp>
        <p:nvSpPr>
          <p:cNvPr id="30" name="Rounded Rectangle 29"/>
          <p:cNvSpPr/>
          <p:nvPr userDrawn="1"/>
        </p:nvSpPr>
        <p:spPr>
          <a:xfrm>
            <a:off x="4305018" y="1056246"/>
            <a:ext cx="540001" cy="540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00" tIns="45700" rIns="91400" bIns="45700" rtlCol="0" anchor="ctr"/>
          <a:lstStyle/>
          <a:p>
            <a:pPr algn="ctr"/>
            <a:endParaRPr lang="en-US" dirty="0">
              <a:solidFill>
                <a:srgbClr val="7F7F7F"/>
              </a:solidFill>
            </a:endParaRPr>
          </a:p>
        </p:txBody>
      </p:sp>
      <p:sp>
        <p:nvSpPr>
          <p:cNvPr id="31" name="Text Placeholder 7"/>
          <p:cNvSpPr>
            <a:spLocks noGrp="1"/>
          </p:cNvSpPr>
          <p:nvPr>
            <p:ph type="body" sz="quarter" idx="24" hasCustomPrompt="1"/>
          </p:nvPr>
        </p:nvSpPr>
        <p:spPr>
          <a:xfrm>
            <a:off x="4344131" y="1136416"/>
            <a:ext cx="458553" cy="339701"/>
          </a:xfrm>
          <a:prstGeom prst="rect">
            <a:avLst/>
          </a:prstGeom>
        </p:spPr>
        <p:txBody>
          <a:bodyPr vert="horz" lIns="0" tIns="38946" rIns="0" bIns="38946" anchor="ctr"/>
          <a:lstStyle>
            <a:lvl1pPr marL="0" indent="0" algn="ctr">
              <a:lnSpc>
                <a:spcPct val="100000"/>
              </a:lnSpc>
              <a:spcBef>
                <a:spcPts val="0"/>
              </a:spcBef>
              <a:buNone/>
              <a:defRPr sz="1400" b="1">
                <a:solidFill>
                  <a:schemeClr val="bg1"/>
                </a:solidFill>
                <a:latin typeface="FontAwesome"/>
                <a:cs typeface="FontAwesome"/>
              </a:defRPr>
            </a:lvl1pPr>
          </a:lstStyle>
          <a:p>
            <a:pPr lvl="0"/>
            <a:r>
              <a:rPr lang="es-ES_tradnl" dirty="0" err="1" smtClean="0"/>
              <a:t>icon</a:t>
            </a:r>
            <a:endParaRPr lang="es-ES_tradnl" dirty="0" smtClean="0"/>
          </a:p>
        </p:txBody>
      </p:sp>
      <p:sp>
        <p:nvSpPr>
          <p:cNvPr id="32" name="Rounded Rectangle 31"/>
          <p:cNvSpPr/>
          <p:nvPr userDrawn="1"/>
        </p:nvSpPr>
        <p:spPr>
          <a:xfrm>
            <a:off x="5066887" y="1895336"/>
            <a:ext cx="540001" cy="5400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00" tIns="45700" rIns="91400" bIns="45700" rtlCol="0" anchor="ctr"/>
          <a:lstStyle/>
          <a:p>
            <a:pPr algn="ctr"/>
            <a:endParaRPr lang="en-US" dirty="0">
              <a:solidFill>
                <a:srgbClr val="7F7F7F"/>
              </a:solidFill>
            </a:endParaRPr>
          </a:p>
        </p:txBody>
      </p:sp>
      <p:sp>
        <p:nvSpPr>
          <p:cNvPr id="33" name="Text Placeholder 7"/>
          <p:cNvSpPr>
            <a:spLocks noGrp="1"/>
          </p:cNvSpPr>
          <p:nvPr>
            <p:ph type="body" sz="quarter" idx="25" hasCustomPrompt="1"/>
          </p:nvPr>
        </p:nvSpPr>
        <p:spPr>
          <a:xfrm>
            <a:off x="5105998" y="1975506"/>
            <a:ext cx="458553" cy="339701"/>
          </a:xfrm>
          <a:prstGeom prst="rect">
            <a:avLst/>
          </a:prstGeom>
        </p:spPr>
        <p:txBody>
          <a:bodyPr vert="horz" lIns="0" tIns="38946" rIns="0" bIns="38946" anchor="ctr"/>
          <a:lstStyle>
            <a:lvl1pPr marL="0" indent="0" algn="ctr">
              <a:lnSpc>
                <a:spcPct val="100000"/>
              </a:lnSpc>
              <a:spcBef>
                <a:spcPts val="0"/>
              </a:spcBef>
              <a:buNone/>
              <a:defRPr sz="1400" b="1">
                <a:solidFill>
                  <a:schemeClr val="bg1"/>
                </a:solidFill>
                <a:latin typeface="FontAwesome"/>
                <a:cs typeface="FontAwesome"/>
              </a:defRPr>
            </a:lvl1pPr>
          </a:lstStyle>
          <a:p>
            <a:pPr lvl="0"/>
            <a:r>
              <a:rPr lang="es-ES_tradnl" dirty="0" err="1" smtClean="0"/>
              <a:t>icon</a:t>
            </a:r>
            <a:endParaRPr lang="es-ES_tradnl" dirty="0" smtClean="0"/>
          </a:p>
        </p:txBody>
      </p:sp>
      <p:sp>
        <p:nvSpPr>
          <p:cNvPr id="54" name="Text Placeholder 7"/>
          <p:cNvSpPr>
            <a:spLocks noGrp="1"/>
          </p:cNvSpPr>
          <p:nvPr>
            <p:ph type="body" sz="quarter" idx="22" hasCustomPrompt="1"/>
          </p:nvPr>
        </p:nvSpPr>
        <p:spPr>
          <a:xfrm>
            <a:off x="4902760" y="1010902"/>
            <a:ext cx="3741323" cy="253769"/>
          </a:xfrm>
          <a:prstGeom prst="rect">
            <a:avLst/>
          </a:prstGeom>
        </p:spPr>
        <p:txBody>
          <a:bodyPr vert="horz" lIns="0" tIns="38946" rIns="0" bIns="38946" anchor="ctr"/>
          <a:lstStyle>
            <a:lvl1pPr marL="0" indent="0" algn="l">
              <a:lnSpc>
                <a:spcPct val="100000"/>
              </a:lnSpc>
              <a:spcBef>
                <a:spcPts val="0"/>
              </a:spcBef>
              <a:spcAft>
                <a:spcPts val="0"/>
              </a:spcAft>
              <a:buNone/>
              <a:defRPr sz="1000" b="1">
                <a:solidFill>
                  <a:schemeClr val="accent1"/>
                </a:solidFill>
                <a:latin typeface="Lato Regular"/>
                <a:cs typeface="Lato Regular"/>
              </a:defRPr>
            </a:lvl1pPr>
          </a:lstStyle>
          <a:p>
            <a:pPr lvl="0"/>
            <a:r>
              <a:rPr lang="es-ES_tradnl" dirty="0" err="1" smtClean="0"/>
              <a:t>Title</a:t>
            </a:r>
            <a:r>
              <a:rPr lang="es-ES_tradnl" dirty="0" smtClean="0"/>
              <a:t> </a:t>
            </a:r>
            <a:r>
              <a:rPr lang="es-ES_tradnl" dirty="0" err="1" smtClean="0"/>
              <a:t>Example</a:t>
            </a:r>
            <a:endParaRPr lang="es-ES_tradnl" dirty="0" smtClean="0"/>
          </a:p>
        </p:txBody>
      </p:sp>
      <p:sp>
        <p:nvSpPr>
          <p:cNvPr id="55" name="Text Placeholder 2"/>
          <p:cNvSpPr>
            <a:spLocks noGrp="1"/>
          </p:cNvSpPr>
          <p:nvPr>
            <p:ph type="body" sz="quarter" idx="23" hasCustomPrompt="1"/>
          </p:nvPr>
        </p:nvSpPr>
        <p:spPr>
          <a:xfrm>
            <a:off x="4902760" y="1264670"/>
            <a:ext cx="3741323" cy="331577"/>
          </a:xfrm>
          <a:prstGeom prst="rect">
            <a:avLst/>
          </a:prstGeom>
        </p:spPr>
        <p:txBody>
          <a:bodyPr vert="horz" lIns="0" tIns="0" rIns="0" bIns="0"/>
          <a:lstStyle>
            <a:lvl1pPr marL="0" indent="0" algn="l">
              <a:lnSpc>
                <a:spcPct val="120000"/>
              </a:lnSpc>
              <a:spcBef>
                <a:spcPts val="0"/>
              </a:spcBef>
              <a:buNone/>
              <a:defRPr sz="900" baseline="0">
                <a:solidFill>
                  <a:schemeClr val="tx1">
                    <a:lumMod val="50000"/>
                    <a:lumOff val="50000"/>
                  </a:schemeClr>
                </a:solidFill>
                <a:latin typeface="Lato Regular"/>
                <a:cs typeface="Lato Regular"/>
              </a:defRPr>
            </a:lvl1pPr>
          </a:lstStyle>
          <a:p>
            <a:pPr lvl="0"/>
            <a:r>
              <a:rPr lang="en-US" dirty="0" err="1" smtClean="0"/>
              <a:t>Donec</a:t>
            </a:r>
            <a:r>
              <a:rPr lang="en-US" dirty="0" smtClean="0"/>
              <a:t> </a:t>
            </a:r>
            <a:r>
              <a:rPr lang="en-US" dirty="0" err="1" smtClean="0"/>
              <a:t>vel</a:t>
            </a:r>
            <a:r>
              <a:rPr lang="en-US" dirty="0" smtClean="0"/>
              <a:t> </a:t>
            </a:r>
            <a:r>
              <a:rPr lang="en-US" dirty="0" err="1" smtClean="0"/>
              <a:t>nisl</a:t>
            </a:r>
            <a:r>
              <a:rPr lang="en-US" dirty="0" smtClean="0"/>
              <a:t> </a:t>
            </a:r>
            <a:r>
              <a:rPr lang="en-US" dirty="0" err="1" smtClean="0"/>
              <a:t>nec</a:t>
            </a:r>
            <a:r>
              <a:rPr lang="en-US" dirty="0" smtClean="0"/>
              <a:t> </a:t>
            </a:r>
            <a:r>
              <a:rPr lang="en-US" dirty="0" err="1" smtClean="0"/>
              <a:t>risus</a:t>
            </a:r>
            <a:r>
              <a:rPr lang="en-US" dirty="0" smtClean="0"/>
              <a:t> </a:t>
            </a:r>
            <a:r>
              <a:rPr lang="en-US" dirty="0" err="1" smtClean="0"/>
              <a:t>vulputate</a:t>
            </a:r>
            <a:r>
              <a:rPr lang="en-US" dirty="0" smtClean="0"/>
              <a:t> </a:t>
            </a:r>
            <a:r>
              <a:rPr lang="en-US" dirty="0" err="1" smtClean="0"/>
              <a:t>placerat</a:t>
            </a:r>
            <a:r>
              <a:rPr lang="en-US" dirty="0" smtClean="0"/>
              <a:t> in at ligula. </a:t>
            </a:r>
            <a:r>
              <a:rPr lang="en-US" dirty="0" err="1" smtClean="0"/>
              <a:t>Donec</a:t>
            </a:r>
            <a:r>
              <a:rPr lang="en-US" dirty="0" smtClean="0"/>
              <a:t> </a:t>
            </a:r>
            <a:r>
              <a:rPr lang="en-US" dirty="0" err="1" smtClean="0"/>
              <a:t>auctor</a:t>
            </a:r>
            <a:r>
              <a:rPr lang="en-US" dirty="0" smtClean="0"/>
              <a:t> magna </a:t>
            </a:r>
            <a:r>
              <a:rPr lang="en-US" dirty="0" err="1" smtClean="0"/>
              <a:t>nec</a:t>
            </a:r>
            <a:r>
              <a:rPr lang="en-US" dirty="0" smtClean="0"/>
              <a:t> lacus </a:t>
            </a:r>
            <a:r>
              <a:rPr lang="en-US" dirty="0" err="1" smtClean="0"/>
              <a:t>porttitor</a:t>
            </a:r>
            <a:r>
              <a:rPr lang="en-US" dirty="0" smtClean="0"/>
              <a:t> </a:t>
            </a:r>
            <a:r>
              <a:rPr lang="en-US" dirty="0" err="1" smtClean="0"/>
              <a:t>hendrerit</a:t>
            </a:r>
            <a:r>
              <a:rPr lang="en-US" dirty="0" smtClean="0"/>
              <a:t>. In </a:t>
            </a:r>
            <a:r>
              <a:rPr lang="en-US" dirty="0" err="1" smtClean="0"/>
              <a:t>pulvinar</a:t>
            </a:r>
            <a:r>
              <a:rPr lang="en-US" dirty="0" smtClean="0"/>
              <a:t> quam vitae </a:t>
            </a:r>
            <a:r>
              <a:rPr lang="en-US" dirty="0" err="1" smtClean="0"/>
              <a:t>pellentes</a:t>
            </a:r>
            <a:r>
              <a:rPr lang="en-US" dirty="0" smtClean="0"/>
              <a:t>.</a:t>
            </a:r>
            <a:endParaRPr lang="en-US" dirty="0"/>
          </a:p>
        </p:txBody>
      </p:sp>
      <p:sp>
        <p:nvSpPr>
          <p:cNvPr id="60" name="Text Placeholder 7"/>
          <p:cNvSpPr>
            <a:spLocks noGrp="1"/>
          </p:cNvSpPr>
          <p:nvPr>
            <p:ph type="body" sz="quarter" idx="33" hasCustomPrompt="1"/>
          </p:nvPr>
        </p:nvSpPr>
        <p:spPr>
          <a:xfrm>
            <a:off x="5707933" y="1860945"/>
            <a:ext cx="2938948" cy="253769"/>
          </a:xfrm>
          <a:prstGeom prst="rect">
            <a:avLst/>
          </a:prstGeom>
        </p:spPr>
        <p:txBody>
          <a:bodyPr vert="horz" lIns="0" tIns="38946" rIns="0" bIns="38946" anchor="ctr"/>
          <a:lstStyle>
            <a:lvl1pPr marL="0" indent="0" algn="l">
              <a:lnSpc>
                <a:spcPct val="100000"/>
              </a:lnSpc>
              <a:spcBef>
                <a:spcPts val="0"/>
              </a:spcBef>
              <a:spcAft>
                <a:spcPts val="0"/>
              </a:spcAft>
              <a:buNone/>
              <a:defRPr sz="1000" b="1">
                <a:solidFill>
                  <a:schemeClr val="accent1"/>
                </a:solidFill>
                <a:latin typeface="Lato Regular"/>
                <a:cs typeface="Lato Regular"/>
              </a:defRPr>
            </a:lvl1pPr>
          </a:lstStyle>
          <a:p>
            <a:pPr lvl="0"/>
            <a:r>
              <a:rPr lang="es-ES_tradnl" dirty="0" err="1" smtClean="0"/>
              <a:t>Title</a:t>
            </a:r>
            <a:r>
              <a:rPr lang="es-ES_tradnl" dirty="0" smtClean="0"/>
              <a:t> </a:t>
            </a:r>
            <a:r>
              <a:rPr lang="es-ES_tradnl" dirty="0" err="1" smtClean="0"/>
              <a:t>Example</a:t>
            </a:r>
            <a:endParaRPr lang="es-ES_tradnl" dirty="0" smtClean="0"/>
          </a:p>
        </p:txBody>
      </p:sp>
      <p:sp>
        <p:nvSpPr>
          <p:cNvPr id="61" name="Text Placeholder 2"/>
          <p:cNvSpPr>
            <a:spLocks noGrp="1"/>
          </p:cNvSpPr>
          <p:nvPr>
            <p:ph type="body" sz="quarter" idx="34" hasCustomPrompt="1"/>
          </p:nvPr>
        </p:nvSpPr>
        <p:spPr>
          <a:xfrm>
            <a:off x="5707933" y="2114714"/>
            <a:ext cx="2938948" cy="331577"/>
          </a:xfrm>
          <a:prstGeom prst="rect">
            <a:avLst/>
          </a:prstGeom>
        </p:spPr>
        <p:txBody>
          <a:bodyPr vert="horz" lIns="0" tIns="0" rIns="0" bIns="0"/>
          <a:lstStyle>
            <a:lvl1pPr marL="0" indent="0" algn="l">
              <a:lnSpc>
                <a:spcPct val="120000"/>
              </a:lnSpc>
              <a:spcBef>
                <a:spcPts val="0"/>
              </a:spcBef>
              <a:buNone/>
              <a:defRPr sz="900" baseline="0">
                <a:solidFill>
                  <a:schemeClr val="tx1">
                    <a:lumMod val="50000"/>
                    <a:lumOff val="50000"/>
                  </a:schemeClr>
                </a:solidFill>
                <a:latin typeface="Lato Regular"/>
                <a:cs typeface="Lato Regular"/>
              </a:defRPr>
            </a:lvl1pPr>
          </a:lstStyle>
          <a:p>
            <a:pPr lvl="0"/>
            <a:r>
              <a:rPr lang="en-US" dirty="0" err="1" smtClean="0"/>
              <a:t>Donec</a:t>
            </a:r>
            <a:r>
              <a:rPr lang="en-US" dirty="0" smtClean="0"/>
              <a:t> </a:t>
            </a:r>
            <a:r>
              <a:rPr lang="en-US" dirty="0" err="1" smtClean="0"/>
              <a:t>vel</a:t>
            </a:r>
            <a:r>
              <a:rPr lang="en-US" dirty="0" smtClean="0"/>
              <a:t> </a:t>
            </a:r>
            <a:r>
              <a:rPr lang="en-US" dirty="0" err="1" smtClean="0"/>
              <a:t>nisl</a:t>
            </a:r>
            <a:r>
              <a:rPr lang="en-US" dirty="0" smtClean="0"/>
              <a:t> </a:t>
            </a:r>
            <a:r>
              <a:rPr lang="en-US" dirty="0" err="1" smtClean="0"/>
              <a:t>nec</a:t>
            </a:r>
            <a:r>
              <a:rPr lang="en-US" dirty="0" smtClean="0"/>
              <a:t> </a:t>
            </a:r>
            <a:r>
              <a:rPr lang="en-US" dirty="0" err="1" smtClean="0"/>
              <a:t>risus</a:t>
            </a:r>
            <a:r>
              <a:rPr lang="en-US" dirty="0" smtClean="0"/>
              <a:t> </a:t>
            </a:r>
            <a:r>
              <a:rPr lang="en-US" dirty="0" err="1" smtClean="0"/>
              <a:t>vulputate</a:t>
            </a:r>
            <a:r>
              <a:rPr lang="en-US" dirty="0" smtClean="0"/>
              <a:t> </a:t>
            </a:r>
            <a:r>
              <a:rPr lang="en-US" dirty="0" err="1" smtClean="0"/>
              <a:t>placerat</a:t>
            </a:r>
            <a:r>
              <a:rPr lang="en-US" dirty="0" smtClean="0"/>
              <a:t> in at ligula. </a:t>
            </a:r>
            <a:r>
              <a:rPr lang="en-US" dirty="0" err="1" smtClean="0"/>
              <a:t>Donec</a:t>
            </a:r>
            <a:r>
              <a:rPr lang="en-US" dirty="0" smtClean="0"/>
              <a:t> </a:t>
            </a:r>
            <a:r>
              <a:rPr lang="en-US" dirty="0" err="1" smtClean="0"/>
              <a:t>auctor</a:t>
            </a:r>
            <a:r>
              <a:rPr lang="en-US" dirty="0" smtClean="0"/>
              <a:t> magna </a:t>
            </a:r>
            <a:r>
              <a:rPr lang="en-US" dirty="0" err="1" smtClean="0"/>
              <a:t>nec</a:t>
            </a:r>
            <a:r>
              <a:rPr lang="en-US" dirty="0" smtClean="0"/>
              <a:t> lacus </a:t>
            </a:r>
            <a:r>
              <a:rPr lang="en-US" dirty="0" err="1" smtClean="0"/>
              <a:t>porttitor</a:t>
            </a:r>
            <a:r>
              <a:rPr lang="en-US" dirty="0" smtClean="0"/>
              <a:t> </a:t>
            </a:r>
            <a:r>
              <a:rPr lang="en-US" dirty="0" err="1" smtClean="0"/>
              <a:t>hendrerit</a:t>
            </a:r>
            <a:r>
              <a:rPr lang="en-US" dirty="0" smtClean="0"/>
              <a:t>.</a:t>
            </a:r>
            <a:endParaRPr lang="en-US" dirty="0"/>
          </a:p>
        </p:txBody>
      </p:sp>
      <p:sp>
        <p:nvSpPr>
          <p:cNvPr id="62" name="Rounded Rectangle 61"/>
          <p:cNvSpPr/>
          <p:nvPr userDrawn="1"/>
        </p:nvSpPr>
        <p:spPr>
          <a:xfrm>
            <a:off x="5054466" y="2753660"/>
            <a:ext cx="540001" cy="5400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00" tIns="45700" rIns="91400" bIns="45700" rtlCol="0" anchor="ctr"/>
          <a:lstStyle/>
          <a:p>
            <a:pPr algn="ctr"/>
            <a:endParaRPr lang="en-US" dirty="0">
              <a:solidFill>
                <a:srgbClr val="7F7F7F"/>
              </a:solidFill>
            </a:endParaRPr>
          </a:p>
        </p:txBody>
      </p:sp>
      <p:sp>
        <p:nvSpPr>
          <p:cNvPr id="63" name="Text Placeholder 7"/>
          <p:cNvSpPr>
            <a:spLocks noGrp="1"/>
          </p:cNvSpPr>
          <p:nvPr>
            <p:ph type="body" sz="quarter" idx="35" hasCustomPrompt="1"/>
          </p:nvPr>
        </p:nvSpPr>
        <p:spPr>
          <a:xfrm>
            <a:off x="5093579" y="2833829"/>
            <a:ext cx="458553" cy="339701"/>
          </a:xfrm>
          <a:prstGeom prst="rect">
            <a:avLst/>
          </a:prstGeom>
        </p:spPr>
        <p:txBody>
          <a:bodyPr vert="horz" lIns="0" tIns="38946" rIns="0" bIns="38946" anchor="ctr"/>
          <a:lstStyle>
            <a:lvl1pPr marL="0" indent="0" algn="ctr">
              <a:lnSpc>
                <a:spcPct val="100000"/>
              </a:lnSpc>
              <a:spcBef>
                <a:spcPts val="0"/>
              </a:spcBef>
              <a:buNone/>
              <a:defRPr sz="1400" b="1">
                <a:solidFill>
                  <a:schemeClr val="bg1"/>
                </a:solidFill>
                <a:latin typeface="FontAwesome"/>
                <a:cs typeface="FontAwesome"/>
              </a:defRPr>
            </a:lvl1pPr>
          </a:lstStyle>
          <a:p>
            <a:pPr lvl="0"/>
            <a:r>
              <a:rPr lang="es-ES_tradnl" dirty="0" err="1" smtClean="0"/>
              <a:t>icon</a:t>
            </a:r>
            <a:endParaRPr lang="es-ES_tradnl" dirty="0" smtClean="0"/>
          </a:p>
        </p:txBody>
      </p:sp>
      <p:sp>
        <p:nvSpPr>
          <p:cNvPr id="64" name="Text Placeholder 7"/>
          <p:cNvSpPr>
            <a:spLocks noGrp="1"/>
          </p:cNvSpPr>
          <p:nvPr>
            <p:ph type="body" sz="quarter" idx="36" hasCustomPrompt="1"/>
          </p:nvPr>
        </p:nvSpPr>
        <p:spPr>
          <a:xfrm>
            <a:off x="5695514" y="2719269"/>
            <a:ext cx="2938948" cy="253769"/>
          </a:xfrm>
          <a:prstGeom prst="rect">
            <a:avLst/>
          </a:prstGeom>
        </p:spPr>
        <p:txBody>
          <a:bodyPr vert="horz" lIns="0" tIns="38946" rIns="0" bIns="38946" anchor="ctr"/>
          <a:lstStyle>
            <a:lvl1pPr marL="0" indent="0" algn="l">
              <a:lnSpc>
                <a:spcPct val="100000"/>
              </a:lnSpc>
              <a:spcBef>
                <a:spcPts val="0"/>
              </a:spcBef>
              <a:spcAft>
                <a:spcPts val="0"/>
              </a:spcAft>
              <a:buNone/>
              <a:defRPr sz="1000" b="1">
                <a:solidFill>
                  <a:schemeClr val="accent1"/>
                </a:solidFill>
                <a:latin typeface="Lato Regular"/>
                <a:cs typeface="Lato Regular"/>
              </a:defRPr>
            </a:lvl1pPr>
          </a:lstStyle>
          <a:p>
            <a:pPr lvl="0"/>
            <a:r>
              <a:rPr lang="es-ES_tradnl" dirty="0" err="1" smtClean="0"/>
              <a:t>Title</a:t>
            </a:r>
            <a:r>
              <a:rPr lang="es-ES_tradnl" dirty="0" smtClean="0"/>
              <a:t> </a:t>
            </a:r>
            <a:r>
              <a:rPr lang="es-ES_tradnl" dirty="0" err="1" smtClean="0"/>
              <a:t>Example</a:t>
            </a:r>
            <a:endParaRPr lang="es-ES_tradnl" dirty="0" smtClean="0"/>
          </a:p>
        </p:txBody>
      </p:sp>
      <p:sp>
        <p:nvSpPr>
          <p:cNvPr id="65" name="Text Placeholder 2"/>
          <p:cNvSpPr>
            <a:spLocks noGrp="1"/>
          </p:cNvSpPr>
          <p:nvPr>
            <p:ph type="body" sz="quarter" idx="37" hasCustomPrompt="1"/>
          </p:nvPr>
        </p:nvSpPr>
        <p:spPr>
          <a:xfrm>
            <a:off x="5695514" y="2973037"/>
            <a:ext cx="2938948" cy="331577"/>
          </a:xfrm>
          <a:prstGeom prst="rect">
            <a:avLst/>
          </a:prstGeom>
        </p:spPr>
        <p:txBody>
          <a:bodyPr vert="horz" lIns="0" tIns="0" rIns="0" bIns="0"/>
          <a:lstStyle>
            <a:lvl1pPr marL="0" indent="0" algn="l">
              <a:lnSpc>
                <a:spcPct val="120000"/>
              </a:lnSpc>
              <a:spcBef>
                <a:spcPts val="0"/>
              </a:spcBef>
              <a:buNone/>
              <a:defRPr sz="900" baseline="0">
                <a:solidFill>
                  <a:schemeClr val="tx1">
                    <a:lumMod val="50000"/>
                    <a:lumOff val="50000"/>
                  </a:schemeClr>
                </a:solidFill>
                <a:latin typeface="Lato Regular"/>
                <a:cs typeface="Lato Regular"/>
              </a:defRPr>
            </a:lvl1pPr>
          </a:lstStyle>
          <a:p>
            <a:pPr lvl="0"/>
            <a:r>
              <a:rPr lang="en-US" dirty="0" err="1" smtClean="0"/>
              <a:t>Donec</a:t>
            </a:r>
            <a:r>
              <a:rPr lang="en-US" dirty="0" smtClean="0"/>
              <a:t> </a:t>
            </a:r>
            <a:r>
              <a:rPr lang="en-US" dirty="0" err="1" smtClean="0"/>
              <a:t>vel</a:t>
            </a:r>
            <a:r>
              <a:rPr lang="en-US" dirty="0" smtClean="0"/>
              <a:t> </a:t>
            </a:r>
            <a:r>
              <a:rPr lang="en-US" dirty="0" err="1" smtClean="0"/>
              <a:t>nisl</a:t>
            </a:r>
            <a:r>
              <a:rPr lang="en-US" dirty="0" smtClean="0"/>
              <a:t> </a:t>
            </a:r>
            <a:r>
              <a:rPr lang="en-US" dirty="0" err="1" smtClean="0"/>
              <a:t>nec</a:t>
            </a:r>
            <a:r>
              <a:rPr lang="en-US" dirty="0" smtClean="0"/>
              <a:t> </a:t>
            </a:r>
            <a:r>
              <a:rPr lang="en-US" dirty="0" err="1" smtClean="0"/>
              <a:t>risus</a:t>
            </a:r>
            <a:r>
              <a:rPr lang="en-US" dirty="0" smtClean="0"/>
              <a:t> </a:t>
            </a:r>
            <a:r>
              <a:rPr lang="en-US" dirty="0" err="1" smtClean="0"/>
              <a:t>vulputate</a:t>
            </a:r>
            <a:r>
              <a:rPr lang="en-US" dirty="0" smtClean="0"/>
              <a:t> </a:t>
            </a:r>
            <a:r>
              <a:rPr lang="en-US" dirty="0" err="1" smtClean="0"/>
              <a:t>placerat</a:t>
            </a:r>
            <a:r>
              <a:rPr lang="en-US" dirty="0" smtClean="0"/>
              <a:t> in at ligula. </a:t>
            </a:r>
            <a:r>
              <a:rPr lang="en-US" dirty="0" err="1" smtClean="0"/>
              <a:t>Donec</a:t>
            </a:r>
            <a:r>
              <a:rPr lang="en-US" dirty="0" smtClean="0"/>
              <a:t> </a:t>
            </a:r>
            <a:r>
              <a:rPr lang="en-US" dirty="0" err="1" smtClean="0"/>
              <a:t>auctor</a:t>
            </a:r>
            <a:r>
              <a:rPr lang="en-US" dirty="0" smtClean="0"/>
              <a:t> magna </a:t>
            </a:r>
            <a:r>
              <a:rPr lang="en-US" dirty="0" err="1" smtClean="0"/>
              <a:t>nec</a:t>
            </a:r>
            <a:r>
              <a:rPr lang="en-US" dirty="0" smtClean="0"/>
              <a:t> lacus </a:t>
            </a:r>
            <a:r>
              <a:rPr lang="en-US" dirty="0" err="1" smtClean="0"/>
              <a:t>porttitor</a:t>
            </a:r>
            <a:r>
              <a:rPr lang="en-US" dirty="0" smtClean="0"/>
              <a:t> </a:t>
            </a:r>
            <a:r>
              <a:rPr lang="en-US" dirty="0" err="1" smtClean="0"/>
              <a:t>hendrerit</a:t>
            </a:r>
            <a:r>
              <a:rPr lang="en-US" dirty="0" smtClean="0"/>
              <a:t>.</a:t>
            </a:r>
            <a:endParaRPr lang="en-US" dirty="0"/>
          </a:p>
        </p:txBody>
      </p:sp>
      <p:sp>
        <p:nvSpPr>
          <p:cNvPr id="66" name="Rounded Rectangle 65"/>
          <p:cNvSpPr/>
          <p:nvPr userDrawn="1"/>
        </p:nvSpPr>
        <p:spPr>
          <a:xfrm>
            <a:off x="5062694" y="3575515"/>
            <a:ext cx="540001" cy="540000"/>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00" tIns="45700" rIns="91400" bIns="45700" rtlCol="0" anchor="ctr"/>
          <a:lstStyle/>
          <a:p>
            <a:pPr algn="ctr"/>
            <a:endParaRPr lang="en-US" dirty="0">
              <a:solidFill>
                <a:srgbClr val="7F7F7F"/>
              </a:solidFill>
            </a:endParaRPr>
          </a:p>
        </p:txBody>
      </p:sp>
      <p:sp>
        <p:nvSpPr>
          <p:cNvPr id="67" name="Text Placeholder 7"/>
          <p:cNvSpPr>
            <a:spLocks noGrp="1"/>
          </p:cNvSpPr>
          <p:nvPr>
            <p:ph type="body" sz="quarter" idx="38" hasCustomPrompt="1"/>
          </p:nvPr>
        </p:nvSpPr>
        <p:spPr>
          <a:xfrm>
            <a:off x="5101806" y="3655684"/>
            <a:ext cx="458553" cy="339701"/>
          </a:xfrm>
          <a:prstGeom prst="rect">
            <a:avLst/>
          </a:prstGeom>
        </p:spPr>
        <p:txBody>
          <a:bodyPr vert="horz" lIns="0" tIns="38946" rIns="0" bIns="38946" anchor="ctr"/>
          <a:lstStyle>
            <a:lvl1pPr marL="0" indent="0" algn="ctr">
              <a:lnSpc>
                <a:spcPct val="100000"/>
              </a:lnSpc>
              <a:spcBef>
                <a:spcPts val="0"/>
              </a:spcBef>
              <a:buNone/>
              <a:defRPr sz="1400" b="1">
                <a:solidFill>
                  <a:schemeClr val="bg1"/>
                </a:solidFill>
                <a:latin typeface="FontAwesome"/>
                <a:cs typeface="FontAwesome"/>
              </a:defRPr>
            </a:lvl1pPr>
          </a:lstStyle>
          <a:p>
            <a:pPr lvl="0"/>
            <a:r>
              <a:rPr lang="es-ES_tradnl" dirty="0" err="1" smtClean="0"/>
              <a:t>icon</a:t>
            </a:r>
            <a:endParaRPr lang="es-ES_tradnl" dirty="0" smtClean="0"/>
          </a:p>
        </p:txBody>
      </p:sp>
      <p:sp>
        <p:nvSpPr>
          <p:cNvPr id="68" name="Text Placeholder 7"/>
          <p:cNvSpPr>
            <a:spLocks noGrp="1"/>
          </p:cNvSpPr>
          <p:nvPr>
            <p:ph type="body" sz="quarter" idx="39" hasCustomPrompt="1"/>
          </p:nvPr>
        </p:nvSpPr>
        <p:spPr>
          <a:xfrm>
            <a:off x="5703741" y="3541123"/>
            <a:ext cx="2938948" cy="253769"/>
          </a:xfrm>
          <a:prstGeom prst="rect">
            <a:avLst/>
          </a:prstGeom>
        </p:spPr>
        <p:txBody>
          <a:bodyPr vert="horz" lIns="0" tIns="38946" rIns="0" bIns="38946" anchor="ctr"/>
          <a:lstStyle>
            <a:lvl1pPr marL="0" indent="0" algn="l">
              <a:lnSpc>
                <a:spcPct val="100000"/>
              </a:lnSpc>
              <a:spcBef>
                <a:spcPts val="0"/>
              </a:spcBef>
              <a:spcAft>
                <a:spcPts val="0"/>
              </a:spcAft>
              <a:buNone/>
              <a:defRPr sz="1000" b="1">
                <a:solidFill>
                  <a:schemeClr val="accent1"/>
                </a:solidFill>
                <a:latin typeface="Lato Regular"/>
                <a:cs typeface="Lato Regular"/>
              </a:defRPr>
            </a:lvl1pPr>
          </a:lstStyle>
          <a:p>
            <a:pPr lvl="0"/>
            <a:r>
              <a:rPr lang="es-ES_tradnl" dirty="0" err="1" smtClean="0"/>
              <a:t>Title</a:t>
            </a:r>
            <a:r>
              <a:rPr lang="es-ES_tradnl" dirty="0" smtClean="0"/>
              <a:t> </a:t>
            </a:r>
            <a:r>
              <a:rPr lang="es-ES_tradnl" dirty="0" err="1" smtClean="0"/>
              <a:t>Example</a:t>
            </a:r>
            <a:endParaRPr lang="es-ES_tradnl" dirty="0" smtClean="0"/>
          </a:p>
        </p:txBody>
      </p:sp>
      <p:sp>
        <p:nvSpPr>
          <p:cNvPr id="69" name="Text Placeholder 2"/>
          <p:cNvSpPr>
            <a:spLocks noGrp="1"/>
          </p:cNvSpPr>
          <p:nvPr>
            <p:ph type="body" sz="quarter" idx="40" hasCustomPrompt="1"/>
          </p:nvPr>
        </p:nvSpPr>
        <p:spPr>
          <a:xfrm>
            <a:off x="5703741" y="3794893"/>
            <a:ext cx="2938948" cy="331577"/>
          </a:xfrm>
          <a:prstGeom prst="rect">
            <a:avLst/>
          </a:prstGeom>
        </p:spPr>
        <p:txBody>
          <a:bodyPr vert="horz" lIns="0" tIns="0" rIns="0" bIns="0"/>
          <a:lstStyle>
            <a:lvl1pPr marL="0" indent="0" algn="l">
              <a:lnSpc>
                <a:spcPct val="120000"/>
              </a:lnSpc>
              <a:spcBef>
                <a:spcPts val="0"/>
              </a:spcBef>
              <a:buNone/>
              <a:defRPr sz="900" baseline="0">
                <a:solidFill>
                  <a:schemeClr val="tx1">
                    <a:lumMod val="50000"/>
                    <a:lumOff val="50000"/>
                  </a:schemeClr>
                </a:solidFill>
                <a:latin typeface="Lato Regular"/>
                <a:cs typeface="Lato Regular"/>
              </a:defRPr>
            </a:lvl1pPr>
          </a:lstStyle>
          <a:p>
            <a:pPr lvl="0"/>
            <a:r>
              <a:rPr lang="en-US" dirty="0" err="1" smtClean="0"/>
              <a:t>Donec</a:t>
            </a:r>
            <a:r>
              <a:rPr lang="en-US" dirty="0" smtClean="0"/>
              <a:t> </a:t>
            </a:r>
            <a:r>
              <a:rPr lang="en-US" dirty="0" err="1" smtClean="0"/>
              <a:t>vel</a:t>
            </a:r>
            <a:r>
              <a:rPr lang="en-US" dirty="0" smtClean="0"/>
              <a:t> </a:t>
            </a:r>
            <a:r>
              <a:rPr lang="en-US" dirty="0" err="1" smtClean="0"/>
              <a:t>nisl</a:t>
            </a:r>
            <a:r>
              <a:rPr lang="en-US" dirty="0" smtClean="0"/>
              <a:t> </a:t>
            </a:r>
            <a:r>
              <a:rPr lang="en-US" dirty="0" err="1" smtClean="0"/>
              <a:t>nec</a:t>
            </a:r>
            <a:r>
              <a:rPr lang="en-US" dirty="0" smtClean="0"/>
              <a:t> </a:t>
            </a:r>
            <a:r>
              <a:rPr lang="en-US" dirty="0" err="1" smtClean="0"/>
              <a:t>risus</a:t>
            </a:r>
            <a:r>
              <a:rPr lang="en-US" dirty="0" smtClean="0"/>
              <a:t> </a:t>
            </a:r>
            <a:r>
              <a:rPr lang="en-US" dirty="0" err="1" smtClean="0"/>
              <a:t>vulputate</a:t>
            </a:r>
            <a:r>
              <a:rPr lang="en-US" dirty="0" smtClean="0"/>
              <a:t> </a:t>
            </a:r>
            <a:r>
              <a:rPr lang="en-US" dirty="0" err="1" smtClean="0"/>
              <a:t>placerat</a:t>
            </a:r>
            <a:r>
              <a:rPr lang="en-US" dirty="0" smtClean="0"/>
              <a:t> in at ligula. </a:t>
            </a:r>
            <a:r>
              <a:rPr lang="en-US" dirty="0" err="1" smtClean="0"/>
              <a:t>Donec</a:t>
            </a:r>
            <a:r>
              <a:rPr lang="en-US" dirty="0" smtClean="0"/>
              <a:t> </a:t>
            </a:r>
            <a:r>
              <a:rPr lang="en-US" dirty="0" err="1" smtClean="0"/>
              <a:t>auctor</a:t>
            </a:r>
            <a:r>
              <a:rPr lang="en-US" dirty="0" smtClean="0"/>
              <a:t> magna </a:t>
            </a:r>
            <a:r>
              <a:rPr lang="en-US" dirty="0" err="1" smtClean="0"/>
              <a:t>nec</a:t>
            </a:r>
            <a:r>
              <a:rPr lang="en-US" dirty="0" smtClean="0"/>
              <a:t> lacus </a:t>
            </a:r>
            <a:r>
              <a:rPr lang="en-US" dirty="0" err="1" smtClean="0"/>
              <a:t>porttitor</a:t>
            </a:r>
            <a:r>
              <a:rPr lang="en-US" dirty="0" smtClean="0"/>
              <a:t> </a:t>
            </a:r>
            <a:r>
              <a:rPr lang="en-US" dirty="0" err="1" smtClean="0"/>
              <a:t>hendrerit</a:t>
            </a:r>
            <a:r>
              <a:rPr lang="en-US" dirty="0" smtClean="0"/>
              <a:t>.</a:t>
            </a:r>
            <a:endParaRPr lang="en-US" dirty="0"/>
          </a:p>
        </p:txBody>
      </p:sp>
      <p:sp>
        <p:nvSpPr>
          <p:cNvPr id="70" name="Rounded Rectangle 69"/>
          <p:cNvSpPr/>
          <p:nvPr userDrawn="1"/>
        </p:nvSpPr>
        <p:spPr>
          <a:xfrm>
            <a:off x="4384549" y="4363045"/>
            <a:ext cx="540001" cy="540000"/>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1400" tIns="45700" rIns="91400" bIns="45700" rtlCol="0" anchor="ctr"/>
          <a:lstStyle/>
          <a:p>
            <a:pPr algn="ctr"/>
            <a:endParaRPr lang="en-US" dirty="0">
              <a:solidFill>
                <a:srgbClr val="7F7F7F"/>
              </a:solidFill>
            </a:endParaRPr>
          </a:p>
        </p:txBody>
      </p:sp>
      <p:sp>
        <p:nvSpPr>
          <p:cNvPr id="71" name="Text Placeholder 7"/>
          <p:cNvSpPr>
            <a:spLocks noGrp="1"/>
          </p:cNvSpPr>
          <p:nvPr>
            <p:ph type="body" sz="quarter" idx="41" hasCustomPrompt="1"/>
          </p:nvPr>
        </p:nvSpPr>
        <p:spPr>
          <a:xfrm>
            <a:off x="4423662" y="4443214"/>
            <a:ext cx="458553" cy="339701"/>
          </a:xfrm>
          <a:prstGeom prst="rect">
            <a:avLst/>
          </a:prstGeom>
        </p:spPr>
        <p:txBody>
          <a:bodyPr vert="horz" lIns="0" tIns="38946" rIns="0" bIns="38946" anchor="ctr"/>
          <a:lstStyle>
            <a:lvl1pPr marL="0" indent="0" algn="ctr">
              <a:lnSpc>
                <a:spcPct val="100000"/>
              </a:lnSpc>
              <a:spcBef>
                <a:spcPts val="0"/>
              </a:spcBef>
              <a:buNone/>
              <a:defRPr sz="1400" b="1">
                <a:solidFill>
                  <a:schemeClr val="bg1"/>
                </a:solidFill>
                <a:latin typeface="FontAwesome"/>
                <a:cs typeface="FontAwesome"/>
              </a:defRPr>
            </a:lvl1pPr>
          </a:lstStyle>
          <a:p>
            <a:pPr lvl="0"/>
            <a:r>
              <a:rPr lang="es-ES_tradnl" dirty="0" err="1" smtClean="0"/>
              <a:t>icon</a:t>
            </a:r>
            <a:endParaRPr lang="es-ES_tradnl" dirty="0" smtClean="0"/>
          </a:p>
        </p:txBody>
      </p:sp>
      <p:sp>
        <p:nvSpPr>
          <p:cNvPr id="72" name="Text Placeholder 7"/>
          <p:cNvSpPr>
            <a:spLocks noGrp="1"/>
          </p:cNvSpPr>
          <p:nvPr>
            <p:ph type="body" sz="quarter" idx="42" hasCustomPrompt="1"/>
          </p:nvPr>
        </p:nvSpPr>
        <p:spPr>
          <a:xfrm>
            <a:off x="5025595" y="4328653"/>
            <a:ext cx="3617093" cy="253769"/>
          </a:xfrm>
          <a:prstGeom prst="rect">
            <a:avLst/>
          </a:prstGeom>
        </p:spPr>
        <p:txBody>
          <a:bodyPr vert="horz" lIns="0" tIns="38946" rIns="0" bIns="38946" anchor="ctr"/>
          <a:lstStyle>
            <a:lvl1pPr marL="0" indent="0" algn="l">
              <a:lnSpc>
                <a:spcPct val="100000"/>
              </a:lnSpc>
              <a:spcBef>
                <a:spcPts val="0"/>
              </a:spcBef>
              <a:spcAft>
                <a:spcPts val="0"/>
              </a:spcAft>
              <a:buNone/>
              <a:defRPr sz="1000" b="1">
                <a:solidFill>
                  <a:schemeClr val="accent1"/>
                </a:solidFill>
                <a:latin typeface="Lato Regular"/>
                <a:cs typeface="Lato Regular"/>
              </a:defRPr>
            </a:lvl1pPr>
          </a:lstStyle>
          <a:p>
            <a:pPr lvl="0"/>
            <a:r>
              <a:rPr lang="es-ES_tradnl" dirty="0" err="1" smtClean="0"/>
              <a:t>Title</a:t>
            </a:r>
            <a:r>
              <a:rPr lang="es-ES_tradnl" dirty="0" smtClean="0"/>
              <a:t> </a:t>
            </a:r>
            <a:r>
              <a:rPr lang="es-ES_tradnl" dirty="0" err="1" smtClean="0"/>
              <a:t>Example</a:t>
            </a:r>
            <a:endParaRPr lang="es-ES_tradnl" dirty="0" smtClean="0"/>
          </a:p>
        </p:txBody>
      </p:sp>
      <p:sp>
        <p:nvSpPr>
          <p:cNvPr id="73" name="Text Placeholder 2"/>
          <p:cNvSpPr>
            <a:spLocks noGrp="1"/>
          </p:cNvSpPr>
          <p:nvPr>
            <p:ph type="body" sz="quarter" idx="43" hasCustomPrompt="1"/>
          </p:nvPr>
        </p:nvSpPr>
        <p:spPr>
          <a:xfrm>
            <a:off x="5025595" y="4582423"/>
            <a:ext cx="3617093" cy="331577"/>
          </a:xfrm>
          <a:prstGeom prst="rect">
            <a:avLst/>
          </a:prstGeom>
        </p:spPr>
        <p:txBody>
          <a:bodyPr vert="horz" lIns="0" tIns="0" rIns="0" bIns="0"/>
          <a:lstStyle>
            <a:lvl1pPr marL="0" indent="0" algn="l">
              <a:lnSpc>
                <a:spcPct val="120000"/>
              </a:lnSpc>
              <a:spcBef>
                <a:spcPts val="0"/>
              </a:spcBef>
              <a:buNone/>
              <a:defRPr sz="900" baseline="0">
                <a:solidFill>
                  <a:schemeClr val="tx1">
                    <a:lumMod val="50000"/>
                    <a:lumOff val="50000"/>
                  </a:schemeClr>
                </a:solidFill>
                <a:latin typeface="Lato Regular"/>
                <a:cs typeface="Lato Regular"/>
              </a:defRPr>
            </a:lvl1pPr>
          </a:lstStyle>
          <a:p>
            <a:pPr lvl="0"/>
            <a:r>
              <a:rPr lang="en-US" dirty="0" err="1" smtClean="0"/>
              <a:t>Donec</a:t>
            </a:r>
            <a:r>
              <a:rPr lang="en-US" dirty="0" smtClean="0"/>
              <a:t> </a:t>
            </a:r>
            <a:r>
              <a:rPr lang="en-US" dirty="0" err="1" smtClean="0"/>
              <a:t>vel</a:t>
            </a:r>
            <a:r>
              <a:rPr lang="en-US" dirty="0" smtClean="0"/>
              <a:t> </a:t>
            </a:r>
            <a:r>
              <a:rPr lang="en-US" dirty="0" err="1" smtClean="0"/>
              <a:t>nisl</a:t>
            </a:r>
            <a:r>
              <a:rPr lang="en-US" dirty="0" smtClean="0"/>
              <a:t> </a:t>
            </a:r>
            <a:r>
              <a:rPr lang="en-US" dirty="0" err="1" smtClean="0"/>
              <a:t>nec</a:t>
            </a:r>
            <a:r>
              <a:rPr lang="en-US" dirty="0" smtClean="0"/>
              <a:t> </a:t>
            </a:r>
            <a:r>
              <a:rPr lang="en-US" dirty="0" err="1" smtClean="0"/>
              <a:t>risus</a:t>
            </a:r>
            <a:r>
              <a:rPr lang="en-US" dirty="0" smtClean="0"/>
              <a:t> </a:t>
            </a:r>
            <a:r>
              <a:rPr lang="en-US" dirty="0" err="1" smtClean="0"/>
              <a:t>vulputate</a:t>
            </a:r>
            <a:r>
              <a:rPr lang="en-US" dirty="0" smtClean="0"/>
              <a:t> </a:t>
            </a:r>
            <a:r>
              <a:rPr lang="en-US" dirty="0" err="1" smtClean="0"/>
              <a:t>placerat</a:t>
            </a:r>
            <a:r>
              <a:rPr lang="en-US" dirty="0" smtClean="0"/>
              <a:t> in at ligula. </a:t>
            </a:r>
            <a:r>
              <a:rPr lang="en-US" dirty="0" err="1" smtClean="0"/>
              <a:t>Donec</a:t>
            </a:r>
            <a:r>
              <a:rPr lang="en-US" dirty="0" smtClean="0"/>
              <a:t> </a:t>
            </a:r>
            <a:r>
              <a:rPr lang="en-US" dirty="0" err="1" smtClean="0"/>
              <a:t>auctor</a:t>
            </a:r>
            <a:r>
              <a:rPr lang="en-US" dirty="0" smtClean="0"/>
              <a:t> magna </a:t>
            </a:r>
            <a:r>
              <a:rPr lang="en-US" dirty="0" err="1" smtClean="0"/>
              <a:t>nec</a:t>
            </a:r>
            <a:r>
              <a:rPr lang="en-US" dirty="0" smtClean="0"/>
              <a:t> lacus </a:t>
            </a:r>
            <a:r>
              <a:rPr lang="en-US" dirty="0" err="1" smtClean="0"/>
              <a:t>porttitor</a:t>
            </a:r>
            <a:r>
              <a:rPr lang="en-US" dirty="0" smtClean="0"/>
              <a:t> </a:t>
            </a:r>
            <a:r>
              <a:rPr lang="en-US" dirty="0" err="1" smtClean="0"/>
              <a:t>hendrerit</a:t>
            </a:r>
            <a:r>
              <a:rPr lang="en-US" dirty="0" smtClean="0"/>
              <a:t>.</a:t>
            </a:r>
            <a:endParaRPr lang="en-US" dirty="0"/>
          </a:p>
        </p:txBody>
      </p:sp>
    </p:spTree>
    <p:extLst>
      <p:ext uri="{BB962C8B-B14F-4D97-AF65-F5344CB8AC3E}">
        <p14:creationId xmlns:p14="http://schemas.microsoft.com/office/powerpoint/2010/main" val="39423288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 fill="hold"/>
                                        <p:tgtEl>
                                          <p:spTgt spid="12"/>
                                        </p:tgtEl>
                                        <p:attrNameLst>
                                          <p:attrName>ppt_x</p:attrName>
                                        </p:attrNameLst>
                                      </p:cBhvr>
                                      <p:tavLst>
                                        <p:tav tm="0">
                                          <p:val>
                                            <p:strVal val="0-#ppt_w/2"/>
                                          </p:val>
                                        </p:tav>
                                        <p:tav tm="100000">
                                          <p:val>
                                            <p:strVal val="#ppt_x"/>
                                          </p:val>
                                        </p:tav>
                                      </p:tavLst>
                                    </p:anim>
                                    <p:anim calcmode="lin" valueType="num">
                                      <p:cBhvr additive="base">
                                        <p:cTn id="8" dur="200" fill="hold"/>
                                        <p:tgtEl>
                                          <p:spTgt spid="1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2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400"/>
                                        <p:tgtEl>
                                          <p:spTgt spid="8">
                                            <p:txEl>
                                              <p:pRg st="0" end="0"/>
                                            </p:txEl>
                                          </p:spTgt>
                                        </p:tgtEl>
                                      </p:cBhvr>
                                    </p:animEffect>
                                    <p:anim calcmode="lin" valueType="num">
                                      <p:cBhvr>
                                        <p:cTn id="12"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400" fill="hold"/>
                                        <p:tgtEl>
                                          <p:spTgt spid="8">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anim calcmode="lin" valueType="num">
                                      <p:cBhvr>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700"/>
                            </p:stCondLst>
                            <p:childTnLst>
                              <p:par>
                                <p:cTn id="20" presetID="2" presetClass="entr" presetSubtype="4"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childTnLst>
                          </p:cTn>
                        </p:par>
                        <p:par>
                          <p:cTn id="24" fill="hold">
                            <p:stCondLst>
                              <p:cond delay="12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31">
                                            <p:txEl>
                                              <p:pRg st="0" end="0"/>
                                            </p:txEl>
                                          </p:spTgt>
                                        </p:tgtEl>
                                        <p:attrNameLst>
                                          <p:attrName>style.visibility</p:attrName>
                                        </p:attrNameLst>
                                      </p:cBhvr>
                                      <p:to>
                                        <p:strVal val="visible"/>
                                      </p:to>
                                    </p:set>
                                    <p:anim calcmode="lin" valueType="num">
                                      <p:cBhvr>
                                        <p:cTn id="35"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31">
                                            <p:txEl>
                                              <p:pRg st="0" end="0"/>
                                            </p:txEl>
                                          </p:spTgt>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fltVal val="0"/>
                                          </p:val>
                                        </p:tav>
                                        <p:tav tm="100000">
                                          <p:val>
                                            <p:strVal val="#ppt_h"/>
                                          </p:val>
                                        </p:tav>
                                      </p:tavLst>
                                    </p:anim>
                                    <p:animEffect transition="in" filter="fade">
                                      <p:cBhvr>
                                        <p:cTn id="42" dur="500"/>
                                        <p:tgtEl>
                                          <p:spTgt spid="32"/>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33">
                                            <p:txEl>
                                              <p:pRg st="0" end="0"/>
                                            </p:txEl>
                                          </p:spTgt>
                                        </p:tgtEl>
                                        <p:attrNameLst>
                                          <p:attrName>style.visibility</p:attrName>
                                        </p:attrNameLst>
                                      </p:cBhvr>
                                      <p:to>
                                        <p:strVal val="visible"/>
                                      </p:to>
                                    </p:set>
                                    <p:anim calcmode="lin" valueType="num">
                                      <p:cBhvr>
                                        <p:cTn id="45"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33">
                                            <p:txEl>
                                              <p:pRg st="0" end="0"/>
                                            </p:txEl>
                                          </p:spTgt>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54">
                                            <p:txEl>
                                              <p:pRg st="0" end="0"/>
                                            </p:txEl>
                                          </p:spTgt>
                                        </p:tgtEl>
                                        <p:attrNameLst>
                                          <p:attrName>style.visibility</p:attrName>
                                        </p:attrNameLst>
                                      </p:cBhvr>
                                      <p:to>
                                        <p:strVal val="visible"/>
                                      </p:to>
                                    </p:set>
                                    <p:anim calcmode="lin" valueType="num">
                                      <p:cBhvr>
                                        <p:cTn id="50"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54">
                                            <p:txEl>
                                              <p:pRg st="0" end="0"/>
                                            </p:txEl>
                                          </p:spTgt>
                                        </p:tgtEl>
                                      </p:cBhvr>
                                    </p:animEffect>
                                  </p:childTnLst>
                                </p:cTn>
                              </p:par>
                              <p:par>
                                <p:cTn id="53" presetID="53" presetClass="entr" presetSubtype="16" fill="hold" grpId="0" nodeType="withEffect">
                                  <p:stCondLst>
                                    <p:cond delay="200"/>
                                  </p:stCondLst>
                                  <p:childTnLst>
                                    <p:set>
                                      <p:cBhvr>
                                        <p:cTn id="54" dur="1" fill="hold">
                                          <p:stCondLst>
                                            <p:cond delay="0"/>
                                          </p:stCondLst>
                                        </p:cTn>
                                        <p:tgtEl>
                                          <p:spTgt spid="60">
                                            <p:txEl>
                                              <p:pRg st="0" end="0"/>
                                            </p:txEl>
                                          </p:spTgt>
                                        </p:tgtEl>
                                        <p:attrNameLst>
                                          <p:attrName>style.visibility</p:attrName>
                                        </p:attrNameLst>
                                      </p:cBhvr>
                                      <p:to>
                                        <p:strVal val="visible"/>
                                      </p:to>
                                    </p:set>
                                    <p:anim calcmode="lin" valueType="num">
                                      <p:cBhvr>
                                        <p:cTn id="55"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60">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60">
                                            <p:txEl>
                                              <p:pRg st="0" end="0"/>
                                            </p:txEl>
                                          </p:spTgt>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62"/>
                                        </p:tgtEl>
                                        <p:attrNameLst>
                                          <p:attrName>style.visibility</p:attrName>
                                        </p:attrNameLst>
                                      </p:cBhvr>
                                      <p:to>
                                        <p:strVal val="visible"/>
                                      </p:to>
                                    </p:set>
                                    <p:anim calcmode="lin" valueType="num">
                                      <p:cBhvr>
                                        <p:cTn id="60" dur="500" fill="hold"/>
                                        <p:tgtEl>
                                          <p:spTgt spid="62"/>
                                        </p:tgtEl>
                                        <p:attrNameLst>
                                          <p:attrName>ppt_w</p:attrName>
                                        </p:attrNameLst>
                                      </p:cBhvr>
                                      <p:tavLst>
                                        <p:tav tm="0">
                                          <p:val>
                                            <p:fltVal val="0"/>
                                          </p:val>
                                        </p:tav>
                                        <p:tav tm="100000">
                                          <p:val>
                                            <p:strVal val="#ppt_w"/>
                                          </p:val>
                                        </p:tav>
                                      </p:tavLst>
                                    </p:anim>
                                    <p:anim calcmode="lin" valueType="num">
                                      <p:cBhvr>
                                        <p:cTn id="61" dur="500" fill="hold"/>
                                        <p:tgtEl>
                                          <p:spTgt spid="62"/>
                                        </p:tgtEl>
                                        <p:attrNameLst>
                                          <p:attrName>ppt_h</p:attrName>
                                        </p:attrNameLst>
                                      </p:cBhvr>
                                      <p:tavLst>
                                        <p:tav tm="0">
                                          <p:val>
                                            <p:fltVal val="0"/>
                                          </p:val>
                                        </p:tav>
                                        <p:tav tm="100000">
                                          <p:val>
                                            <p:strVal val="#ppt_h"/>
                                          </p:val>
                                        </p:tav>
                                      </p:tavLst>
                                    </p:anim>
                                    <p:animEffect transition="in" filter="fade">
                                      <p:cBhvr>
                                        <p:cTn id="62" dur="500"/>
                                        <p:tgtEl>
                                          <p:spTgt spid="62"/>
                                        </p:tgtEl>
                                      </p:cBhvr>
                                    </p:animEffect>
                                  </p:childTnLst>
                                </p:cTn>
                              </p:par>
                              <p:par>
                                <p:cTn id="63" presetID="53" presetClass="entr" presetSubtype="16" fill="hold" grpId="0" nodeType="withEffect">
                                  <p:stCondLst>
                                    <p:cond delay="200"/>
                                  </p:stCondLst>
                                  <p:childTnLst>
                                    <p:set>
                                      <p:cBhvr>
                                        <p:cTn id="64" dur="1" fill="hold">
                                          <p:stCondLst>
                                            <p:cond delay="0"/>
                                          </p:stCondLst>
                                        </p:cTn>
                                        <p:tgtEl>
                                          <p:spTgt spid="63">
                                            <p:txEl>
                                              <p:pRg st="0" end="0"/>
                                            </p:txEl>
                                          </p:spTgt>
                                        </p:tgtEl>
                                        <p:attrNameLst>
                                          <p:attrName>style.visibility</p:attrName>
                                        </p:attrNameLst>
                                      </p:cBhvr>
                                      <p:to>
                                        <p:strVal val="visible"/>
                                      </p:to>
                                    </p:set>
                                    <p:anim calcmode="lin" valueType="num">
                                      <p:cBhvr>
                                        <p:cTn id="65"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63">
                                            <p:txEl>
                                              <p:pRg st="0" end="0"/>
                                            </p:txEl>
                                          </p:spTgt>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64">
                                            <p:txEl>
                                              <p:pRg st="0" end="0"/>
                                            </p:txEl>
                                          </p:spTgt>
                                        </p:tgtEl>
                                        <p:attrNameLst>
                                          <p:attrName>style.visibility</p:attrName>
                                        </p:attrNameLst>
                                      </p:cBhvr>
                                      <p:to>
                                        <p:strVal val="visible"/>
                                      </p:to>
                                    </p:set>
                                    <p:anim calcmode="lin" valueType="num">
                                      <p:cBhvr>
                                        <p:cTn id="70"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64">
                                            <p:txEl>
                                              <p:pRg st="0" end="0"/>
                                            </p:txEl>
                                          </p:spTgt>
                                        </p:tgtEl>
                                      </p:cBhvr>
                                    </p:animEffect>
                                  </p:childTnLst>
                                </p:cTn>
                              </p:par>
                              <p:par>
                                <p:cTn id="73" presetID="53" presetClass="entr" presetSubtype="16" fill="hold" grpId="0" nodeType="withEffect">
                                  <p:stCondLst>
                                    <p:cond delay="20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67">
                                            <p:txEl>
                                              <p:pRg st="0" end="0"/>
                                            </p:txEl>
                                          </p:spTgt>
                                        </p:tgtEl>
                                        <p:attrNameLst>
                                          <p:attrName>style.visibility</p:attrName>
                                        </p:attrNameLst>
                                      </p:cBhvr>
                                      <p:to>
                                        <p:strVal val="visible"/>
                                      </p:to>
                                    </p:set>
                                    <p:anim calcmode="lin" valueType="num">
                                      <p:cBhvr>
                                        <p:cTn id="80" dur="5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67">
                                            <p:txEl>
                                              <p:pRg st="0" end="0"/>
                                            </p:txEl>
                                          </p:spTgt>
                                        </p:tgtEl>
                                      </p:cBhvr>
                                    </p:animEffect>
                                  </p:childTnLst>
                                </p:cTn>
                              </p:par>
                              <p:par>
                                <p:cTn id="83" presetID="53" presetClass="entr" presetSubtype="16" fill="hold" grpId="0" nodeType="withEffect">
                                  <p:stCondLst>
                                    <p:cond delay="200"/>
                                  </p:stCondLst>
                                  <p:childTnLst>
                                    <p:set>
                                      <p:cBhvr>
                                        <p:cTn id="84" dur="1" fill="hold">
                                          <p:stCondLst>
                                            <p:cond delay="0"/>
                                          </p:stCondLst>
                                        </p:cTn>
                                        <p:tgtEl>
                                          <p:spTgt spid="68">
                                            <p:txEl>
                                              <p:pRg st="0" end="0"/>
                                            </p:txEl>
                                          </p:spTgt>
                                        </p:tgtEl>
                                        <p:attrNameLst>
                                          <p:attrName>style.visibility</p:attrName>
                                        </p:attrNameLst>
                                      </p:cBhvr>
                                      <p:to>
                                        <p:strVal val="visible"/>
                                      </p:to>
                                    </p:set>
                                    <p:anim calcmode="lin" valueType="num">
                                      <p:cBhvr>
                                        <p:cTn id="85" dur="500" fill="hold"/>
                                        <p:tgtEl>
                                          <p:spTgt spid="68">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68">
                                            <p:txEl>
                                              <p:pRg st="0" end="0"/>
                                            </p:txEl>
                                          </p:spTgt>
                                        </p:tgtEl>
                                        <p:attrNameLst>
                                          <p:attrName>ppt_h</p:attrName>
                                        </p:attrNameLst>
                                      </p:cBhvr>
                                      <p:tavLst>
                                        <p:tav tm="0">
                                          <p:val>
                                            <p:fltVal val="0"/>
                                          </p:val>
                                        </p:tav>
                                        <p:tav tm="100000">
                                          <p:val>
                                            <p:strVal val="#ppt_h"/>
                                          </p:val>
                                        </p:tav>
                                      </p:tavLst>
                                    </p:anim>
                                    <p:animEffect transition="in" filter="fade">
                                      <p:cBhvr>
                                        <p:cTn id="87" dur="500"/>
                                        <p:tgtEl>
                                          <p:spTgt spid="68">
                                            <p:txEl>
                                              <p:pRg st="0" end="0"/>
                                            </p:txEl>
                                          </p:spTgt>
                                        </p:tgtEl>
                                      </p:cBhvr>
                                    </p:animEffect>
                                  </p:childTnLst>
                                </p:cTn>
                              </p:par>
                              <p:par>
                                <p:cTn id="88" presetID="53" presetClass="entr" presetSubtype="16" fill="hold" grpId="0" nodeType="withEffect">
                                  <p:stCondLst>
                                    <p:cond delay="200"/>
                                  </p:stCondLst>
                                  <p:childTnLst>
                                    <p:set>
                                      <p:cBhvr>
                                        <p:cTn id="89" dur="1" fill="hold">
                                          <p:stCondLst>
                                            <p:cond delay="0"/>
                                          </p:stCondLst>
                                        </p:cTn>
                                        <p:tgtEl>
                                          <p:spTgt spid="70"/>
                                        </p:tgtEl>
                                        <p:attrNameLst>
                                          <p:attrName>style.visibility</p:attrName>
                                        </p:attrNameLst>
                                      </p:cBhvr>
                                      <p:to>
                                        <p:strVal val="visible"/>
                                      </p:to>
                                    </p:set>
                                    <p:anim calcmode="lin" valueType="num">
                                      <p:cBhvr>
                                        <p:cTn id="90" dur="500" fill="hold"/>
                                        <p:tgtEl>
                                          <p:spTgt spid="70"/>
                                        </p:tgtEl>
                                        <p:attrNameLst>
                                          <p:attrName>ppt_w</p:attrName>
                                        </p:attrNameLst>
                                      </p:cBhvr>
                                      <p:tavLst>
                                        <p:tav tm="0">
                                          <p:val>
                                            <p:fltVal val="0"/>
                                          </p:val>
                                        </p:tav>
                                        <p:tav tm="100000">
                                          <p:val>
                                            <p:strVal val="#ppt_w"/>
                                          </p:val>
                                        </p:tav>
                                      </p:tavLst>
                                    </p:anim>
                                    <p:anim calcmode="lin" valueType="num">
                                      <p:cBhvr>
                                        <p:cTn id="91" dur="500" fill="hold"/>
                                        <p:tgtEl>
                                          <p:spTgt spid="70"/>
                                        </p:tgtEl>
                                        <p:attrNameLst>
                                          <p:attrName>ppt_h</p:attrName>
                                        </p:attrNameLst>
                                      </p:cBhvr>
                                      <p:tavLst>
                                        <p:tav tm="0">
                                          <p:val>
                                            <p:fltVal val="0"/>
                                          </p:val>
                                        </p:tav>
                                        <p:tav tm="100000">
                                          <p:val>
                                            <p:strVal val="#ppt_h"/>
                                          </p:val>
                                        </p:tav>
                                      </p:tavLst>
                                    </p:anim>
                                    <p:animEffect transition="in" filter="fade">
                                      <p:cBhvr>
                                        <p:cTn id="92" dur="500"/>
                                        <p:tgtEl>
                                          <p:spTgt spid="70"/>
                                        </p:tgtEl>
                                      </p:cBhvr>
                                    </p:animEffect>
                                  </p:childTnLst>
                                </p:cTn>
                              </p:par>
                              <p:par>
                                <p:cTn id="93" presetID="53" presetClass="entr" presetSubtype="16" fill="hold" grpId="0" nodeType="withEffect">
                                  <p:stCondLst>
                                    <p:cond delay="200"/>
                                  </p:stCondLst>
                                  <p:childTnLst>
                                    <p:set>
                                      <p:cBhvr>
                                        <p:cTn id="94" dur="1" fill="hold">
                                          <p:stCondLst>
                                            <p:cond delay="0"/>
                                          </p:stCondLst>
                                        </p:cTn>
                                        <p:tgtEl>
                                          <p:spTgt spid="71">
                                            <p:txEl>
                                              <p:pRg st="0" end="0"/>
                                            </p:txEl>
                                          </p:spTgt>
                                        </p:tgtEl>
                                        <p:attrNameLst>
                                          <p:attrName>style.visibility</p:attrName>
                                        </p:attrNameLst>
                                      </p:cBhvr>
                                      <p:to>
                                        <p:strVal val="visible"/>
                                      </p:to>
                                    </p:set>
                                    <p:anim calcmode="lin" valueType="num">
                                      <p:cBhvr>
                                        <p:cTn id="95" dur="500" fill="hold"/>
                                        <p:tgtEl>
                                          <p:spTgt spid="71">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71">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71">
                                            <p:txEl>
                                              <p:pRg st="0" end="0"/>
                                            </p:txEl>
                                          </p:spTgt>
                                        </p:tgtEl>
                                      </p:cBhvr>
                                    </p:animEffect>
                                  </p:childTnLst>
                                </p:cTn>
                              </p:par>
                              <p:par>
                                <p:cTn id="98" presetID="53" presetClass="entr" presetSubtype="16" fill="hold" grpId="0" nodeType="withEffect">
                                  <p:stCondLst>
                                    <p:cond delay="200"/>
                                  </p:stCondLst>
                                  <p:childTnLst>
                                    <p:set>
                                      <p:cBhvr>
                                        <p:cTn id="99" dur="1" fill="hold">
                                          <p:stCondLst>
                                            <p:cond delay="0"/>
                                          </p:stCondLst>
                                        </p:cTn>
                                        <p:tgtEl>
                                          <p:spTgt spid="72">
                                            <p:txEl>
                                              <p:pRg st="0" end="0"/>
                                            </p:txEl>
                                          </p:spTgt>
                                        </p:tgtEl>
                                        <p:attrNameLst>
                                          <p:attrName>style.visibility</p:attrName>
                                        </p:attrNameLst>
                                      </p:cBhvr>
                                      <p:to>
                                        <p:strVal val="visible"/>
                                      </p:to>
                                    </p:set>
                                    <p:anim calcmode="lin" valueType="num">
                                      <p:cBhvr>
                                        <p:cTn id="100" dur="5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101" dur="500" fill="hold"/>
                                        <p:tgtEl>
                                          <p:spTgt spid="72">
                                            <p:txEl>
                                              <p:pRg st="0" end="0"/>
                                            </p:txEl>
                                          </p:spTgt>
                                        </p:tgtEl>
                                        <p:attrNameLst>
                                          <p:attrName>ppt_h</p:attrName>
                                        </p:attrNameLst>
                                      </p:cBhvr>
                                      <p:tavLst>
                                        <p:tav tm="0">
                                          <p:val>
                                            <p:fltVal val="0"/>
                                          </p:val>
                                        </p:tav>
                                        <p:tav tm="100000">
                                          <p:val>
                                            <p:strVal val="#ppt_h"/>
                                          </p:val>
                                        </p:tav>
                                      </p:tavLst>
                                    </p:anim>
                                    <p:animEffect transition="in" filter="fade">
                                      <p:cBhvr>
                                        <p:cTn id="102" dur="500"/>
                                        <p:tgtEl>
                                          <p:spTgt spid="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2" grpId="0" animBg="1"/>
      <p:bldP spid="27" grpId="0"/>
      <p:bldP spid="30" grpId="0" animBg="1"/>
      <p:bldP spid="31" grpId="0" build="p">
        <p:tmplLst>
          <p:tmpl lvl="1">
            <p:tnLst>
              <p:par>
                <p:cTn presetID="53" presetClass="entr" presetSubtype="16"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animBg="1"/>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54" grpId="0" build="p">
        <p:tmplLst>
          <p:tmpl lvl="1">
            <p:tnLst>
              <p:par>
                <p:cTn presetID="53" presetClass="entr" presetSubtype="16" fill="hold" nodeType="withEffect">
                  <p:stCondLst>
                    <p:cond delay="20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60" grpId="0" build="p">
        <p:tmplLst>
          <p:tmpl lvl="1">
            <p:tnLst>
              <p:par>
                <p:cTn presetID="53" presetClass="entr" presetSubtype="16"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 calcmode="lin" valueType="num">
                      <p:cBhvr>
                        <p:cTn dur="500" fill="hold"/>
                        <p:tgtEl>
                          <p:spTgt spid="60"/>
                        </p:tgtEl>
                        <p:attrNameLst>
                          <p:attrName>ppt_w</p:attrName>
                        </p:attrNameLst>
                      </p:cBhvr>
                      <p:tavLst>
                        <p:tav tm="0">
                          <p:val>
                            <p:fltVal val="0"/>
                          </p:val>
                        </p:tav>
                        <p:tav tm="100000">
                          <p:val>
                            <p:strVal val="#ppt_w"/>
                          </p:val>
                        </p:tav>
                      </p:tavLst>
                    </p:anim>
                    <p:anim calcmode="lin" valueType="num">
                      <p:cBhvr>
                        <p:cTn dur="500" fill="hold"/>
                        <p:tgtEl>
                          <p:spTgt spid="60"/>
                        </p:tgtEl>
                        <p:attrNameLst>
                          <p:attrName>ppt_h</p:attrName>
                        </p:attrNameLst>
                      </p:cBhvr>
                      <p:tavLst>
                        <p:tav tm="0">
                          <p:val>
                            <p:fltVal val="0"/>
                          </p:val>
                        </p:tav>
                        <p:tav tm="100000">
                          <p:val>
                            <p:strVal val="#ppt_h"/>
                          </p:val>
                        </p:tav>
                      </p:tavLst>
                    </p:anim>
                    <p:animEffect transition="in" filter="fade">
                      <p:cBhvr>
                        <p:cTn dur="500"/>
                        <p:tgtEl>
                          <p:spTgt spid="60"/>
                        </p:tgtEl>
                      </p:cBhvr>
                    </p:animEffect>
                  </p:childTnLst>
                </p:cTn>
              </p:par>
            </p:tnLst>
          </p:tmpl>
        </p:tmplLst>
      </p:bldP>
      <p:bldP spid="62" grpId="0" animBg="1"/>
      <p:bldP spid="63" grpId="0" build="p">
        <p:tmplLst>
          <p:tmpl lvl="1">
            <p:tnLst>
              <p:par>
                <p:cTn presetID="53" presetClass="entr" presetSubtype="16"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withEffect">
                  <p:stCondLst>
                    <p:cond delay="20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66" grpId="0" animBg="1"/>
      <p:bldP spid="67" grpId="0" build="p">
        <p:tmplLst>
          <p:tmpl lvl="1">
            <p:tnLst>
              <p:par>
                <p:cTn presetID="53" presetClass="entr" presetSubtype="16" fill="hold" nodeType="withEffect">
                  <p:stCondLst>
                    <p:cond delay="200"/>
                  </p:stCondLst>
                  <p:childTnLst>
                    <p:set>
                      <p:cBhvr>
                        <p:cTn dur="1" fill="hold">
                          <p:stCondLst>
                            <p:cond delay="0"/>
                          </p:stCondLst>
                        </p:cTn>
                        <p:tgtEl>
                          <p:spTgt spid="67"/>
                        </p:tgtEl>
                        <p:attrNameLst>
                          <p:attrName>style.visibility</p:attrName>
                        </p:attrNameLst>
                      </p:cBhvr>
                      <p:to>
                        <p:strVal val="visible"/>
                      </p:to>
                    </p:set>
                    <p:anim calcmode="lin" valueType="num">
                      <p:cBhvr>
                        <p:cTn dur="500" fill="hold"/>
                        <p:tgtEl>
                          <p:spTgt spid="67"/>
                        </p:tgtEl>
                        <p:attrNameLst>
                          <p:attrName>ppt_w</p:attrName>
                        </p:attrNameLst>
                      </p:cBhvr>
                      <p:tavLst>
                        <p:tav tm="0">
                          <p:val>
                            <p:fltVal val="0"/>
                          </p:val>
                        </p:tav>
                        <p:tav tm="100000">
                          <p:val>
                            <p:strVal val="#ppt_w"/>
                          </p:val>
                        </p:tav>
                      </p:tavLst>
                    </p:anim>
                    <p:anim calcmode="lin" valueType="num">
                      <p:cBhvr>
                        <p:cTn dur="500" fill="hold"/>
                        <p:tgtEl>
                          <p:spTgt spid="67"/>
                        </p:tgtEl>
                        <p:attrNameLst>
                          <p:attrName>ppt_h</p:attrName>
                        </p:attrNameLst>
                      </p:cBhvr>
                      <p:tavLst>
                        <p:tav tm="0">
                          <p:val>
                            <p:fltVal val="0"/>
                          </p:val>
                        </p:tav>
                        <p:tav tm="100000">
                          <p:val>
                            <p:strVal val="#ppt_h"/>
                          </p:val>
                        </p:tav>
                      </p:tavLst>
                    </p:anim>
                    <p:animEffect transition="in" filter="fade">
                      <p:cBhvr>
                        <p:cTn dur="500"/>
                        <p:tgtEl>
                          <p:spTgt spid="67"/>
                        </p:tgtEl>
                      </p:cBhvr>
                    </p:animEffect>
                  </p:childTnLst>
                </p:cTn>
              </p:par>
            </p:tnLst>
          </p:tmpl>
        </p:tmplLst>
      </p:bldP>
      <p:bldP spid="68" grpId="0" build="p">
        <p:tmplLst>
          <p:tmpl lvl="1">
            <p:tnLst>
              <p:par>
                <p:cTn presetID="53" presetClass="entr" presetSubtype="16" fill="hold" nodeType="withEffect">
                  <p:stCondLst>
                    <p:cond delay="200"/>
                  </p:stCondLst>
                  <p:childTnLst>
                    <p:set>
                      <p:cBhvr>
                        <p:cTn dur="1" fill="hold">
                          <p:stCondLst>
                            <p:cond delay="0"/>
                          </p:stCondLst>
                        </p:cTn>
                        <p:tgtEl>
                          <p:spTgt spid="68"/>
                        </p:tgtEl>
                        <p:attrNameLst>
                          <p:attrName>style.visibility</p:attrName>
                        </p:attrNameLst>
                      </p:cBhvr>
                      <p:to>
                        <p:strVal val="visible"/>
                      </p:to>
                    </p:set>
                    <p:anim calcmode="lin" valueType="num">
                      <p:cBhvr>
                        <p:cTn dur="500" fill="hold"/>
                        <p:tgtEl>
                          <p:spTgt spid="68"/>
                        </p:tgtEl>
                        <p:attrNameLst>
                          <p:attrName>ppt_w</p:attrName>
                        </p:attrNameLst>
                      </p:cBhvr>
                      <p:tavLst>
                        <p:tav tm="0">
                          <p:val>
                            <p:fltVal val="0"/>
                          </p:val>
                        </p:tav>
                        <p:tav tm="100000">
                          <p:val>
                            <p:strVal val="#ppt_w"/>
                          </p:val>
                        </p:tav>
                      </p:tavLst>
                    </p:anim>
                    <p:anim calcmode="lin" valueType="num">
                      <p:cBhvr>
                        <p:cTn dur="500" fill="hold"/>
                        <p:tgtEl>
                          <p:spTgt spid="68"/>
                        </p:tgtEl>
                        <p:attrNameLst>
                          <p:attrName>ppt_h</p:attrName>
                        </p:attrNameLst>
                      </p:cBhvr>
                      <p:tavLst>
                        <p:tav tm="0">
                          <p:val>
                            <p:fltVal val="0"/>
                          </p:val>
                        </p:tav>
                        <p:tav tm="100000">
                          <p:val>
                            <p:strVal val="#ppt_h"/>
                          </p:val>
                        </p:tav>
                      </p:tavLst>
                    </p:anim>
                    <p:animEffect transition="in" filter="fade">
                      <p:cBhvr>
                        <p:cTn dur="500"/>
                        <p:tgtEl>
                          <p:spTgt spid="68"/>
                        </p:tgtEl>
                      </p:cBhvr>
                    </p:animEffect>
                  </p:childTnLst>
                </p:cTn>
              </p:par>
            </p:tnLst>
          </p:tmpl>
        </p:tmplLst>
      </p:bldP>
      <p:bldP spid="70" grpId="0" animBg="1"/>
      <p:bldP spid="71" grpId="0" build="p">
        <p:tmplLst>
          <p:tmpl lvl="1">
            <p:tnLst>
              <p:par>
                <p:cTn presetID="53" presetClass="entr" presetSubtype="16" fill="hold" nodeType="withEffect">
                  <p:stCondLst>
                    <p:cond delay="200"/>
                  </p:stCondLst>
                  <p:childTnLst>
                    <p:set>
                      <p:cBhvr>
                        <p:cTn dur="1" fill="hold">
                          <p:stCondLst>
                            <p:cond delay="0"/>
                          </p:stCondLst>
                        </p:cTn>
                        <p:tgtEl>
                          <p:spTgt spid="71"/>
                        </p:tgtEl>
                        <p:attrNameLst>
                          <p:attrName>style.visibility</p:attrName>
                        </p:attrNameLst>
                      </p:cBhvr>
                      <p:to>
                        <p:strVal val="visible"/>
                      </p:to>
                    </p:set>
                    <p:anim calcmode="lin" valueType="num">
                      <p:cBhvr>
                        <p:cTn dur="500" fill="hold"/>
                        <p:tgtEl>
                          <p:spTgt spid="71"/>
                        </p:tgtEl>
                        <p:attrNameLst>
                          <p:attrName>ppt_w</p:attrName>
                        </p:attrNameLst>
                      </p:cBhvr>
                      <p:tavLst>
                        <p:tav tm="0">
                          <p:val>
                            <p:fltVal val="0"/>
                          </p:val>
                        </p:tav>
                        <p:tav tm="100000">
                          <p:val>
                            <p:strVal val="#ppt_w"/>
                          </p:val>
                        </p:tav>
                      </p:tavLst>
                    </p:anim>
                    <p:anim calcmode="lin" valueType="num">
                      <p:cBhvr>
                        <p:cTn dur="500" fill="hold"/>
                        <p:tgtEl>
                          <p:spTgt spid="71"/>
                        </p:tgtEl>
                        <p:attrNameLst>
                          <p:attrName>ppt_h</p:attrName>
                        </p:attrNameLst>
                      </p:cBhvr>
                      <p:tavLst>
                        <p:tav tm="0">
                          <p:val>
                            <p:fltVal val="0"/>
                          </p:val>
                        </p:tav>
                        <p:tav tm="100000">
                          <p:val>
                            <p:strVal val="#ppt_h"/>
                          </p:val>
                        </p:tav>
                      </p:tavLst>
                    </p:anim>
                    <p:animEffect transition="in" filter="fade">
                      <p:cBhvr>
                        <p:cTn dur="500"/>
                        <p:tgtEl>
                          <p:spTgt spid="71"/>
                        </p:tgtEl>
                      </p:cBhvr>
                    </p:animEffect>
                  </p:childTnLst>
                </p:cTn>
              </p:par>
            </p:tnLst>
          </p:tmpl>
        </p:tmplLst>
      </p:bldP>
      <p:bldP spid="72" grpId="0" build="p">
        <p:tmplLst>
          <p:tmpl lvl="1">
            <p:tnLst>
              <p:par>
                <p:cTn presetID="53" presetClass="entr" presetSubtype="16" fill="hold" nodeType="withEffect">
                  <p:stCondLst>
                    <p:cond delay="200"/>
                  </p:stCondLst>
                  <p:childTnLst>
                    <p:set>
                      <p:cBhvr>
                        <p:cTn dur="1" fill="hold">
                          <p:stCondLst>
                            <p:cond delay="0"/>
                          </p:stCondLst>
                        </p:cTn>
                        <p:tgtEl>
                          <p:spTgt spid="72"/>
                        </p:tgtEl>
                        <p:attrNameLst>
                          <p:attrName>style.visibility</p:attrName>
                        </p:attrNameLst>
                      </p:cBhvr>
                      <p:to>
                        <p:strVal val="visible"/>
                      </p:to>
                    </p:set>
                    <p:anim calcmode="lin" valueType="num">
                      <p:cBhvr>
                        <p:cTn dur="500" fill="hold"/>
                        <p:tgtEl>
                          <p:spTgt spid="72"/>
                        </p:tgtEl>
                        <p:attrNameLst>
                          <p:attrName>ppt_w</p:attrName>
                        </p:attrNameLst>
                      </p:cBhvr>
                      <p:tavLst>
                        <p:tav tm="0">
                          <p:val>
                            <p:fltVal val="0"/>
                          </p:val>
                        </p:tav>
                        <p:tav tm="100000">
                          <p:val>
                            <p:strVal val="#ppt_w"/>
                          </p:val>
                        </p:tav>
                      </p:tavLst>
                    </p:anim>
                    <p:anim calcmode="lin" valueType="num">
                      <p:cBhvr>
                        <p:cTn dur="500" fill="hold"/>
                        <p:tgtEl>
                          <p:spTgt spid="72"/>
                        </p:tgtEl>
                        <p:attrNameLst>
                          <p:attrName>ppt_h</p:attrName>
                        </p:attrNameLst>
                      </p:cBhvr>
                      <p:tavLst>
                        <p:tav tm="0">
                          <p:val>
                            <p:fltVal val="0"/>
                          </p:val>
                        </p:tav>
                        <p:tav tm="100000">
                          <p:val>
                            <p:strVal val="#ppt_h"/>
                          </p:val>
                        </p:tav>
                      </p:tavLst>
                    </p:anim>
                    <p:animEffect transition="in" filter="fade">
                      <p:cBhvr>
                        <p:cTn dur="500"/>
                        <p:tgtEl>
                          <p:spTgt spid="72"/>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obile Slide 2">
    <p:spTree>
      <p:nvGrpSpPr>
        <p:cNvPr id="1" name=""/>
        <p:cNvGrpSpPr/>
        <p:nvPr/>
      </p:nvGrpSpPr>
      <p:grpSpPr>
        <a:xfrm>
          <a:off x="0" y="0"/>
          <a:ext cx="0" cy="0"/>
          <a:chOff x="0" y="0"/>
          <a:chExt cx="0" cy="0"/>
        </a:xfrm>
      </p:grpSpPr>
      <p:sp>
        <p:nvSpPr>
          <p:cNvPr id="28" name="Rectangle 27"/>
          <p:cNvSpPr/>
          <p:nvPr userDrawn="1"/>
        </p:nvSpPr>
        <p:spPr>
          <a:xfrm>
            <a:off x="1" y="-2"/>
            <a:ext cx="9144000" cy="3166535"/>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00" tIns="45700" rIns="91400" bIns="45700" rtlCol="0" anchor="ctr"/>
          <a:lstStyle/>
          <a:p>
            <a:pPr algn="ctr"/>
            <a:endParaRPr lang="en-US" dirty="0"/>
          </a:p>
        </p:txBody>
      </p:sp>
      <p:sp>
        <p:nvSpPr>
          <p:cNvPr id="8" name="Text Placeholder 7"/>
          <p:cNvSpPr>
            <a:spLocks noGrp="1"/>
          </p:cNvSpPr>
          <p:nvPr>
            <p:ph type="body" sz="quarter" idx="10" hasCustomPrompt="1"/>
          </p:nvPr>
        </p:nvSpPr>
        <p:spPr>
          <a:xfrm>
            <a:off x="576268" y="243435"/>
            <a:ext cx="8035926" cy="323835"/>
          </a:xfrm>
          <a:prstGeom prst="rect">
            <a:avLst/>
          </a:prstGeom>
        </p:spPr>
        <p:txBody>
          <a:bodyPr vert="horz" lIns="0" tIns="38946" rIns="0" bIns="38946" anchor="ctr"/>
          <a:lstStyle>
            <a:lvl1pPr marL="0" indent="0" algn="ctr">
              <a:lnSpc>
                <a:spcPct val="100000"/>
              </a:lnSpc>
              <a:spcBef>
                <a:spcPts val="0"/>
              </a:spcBef>
              <a:buNone/>
              <a:defRPr sz="2000" b="1">
                <a:solidFill>
                  <a:schemeClr val="bg1">
                    <a:lumMod val="95000"/>
                  </a:schemeClr>
                </a:solidFill>
                <a:latin typeface="Lato"/>
                <a:cs typeface="Lato"/>
              </a:defRPr>
            </a:lvl1pPr>
          </a:lstStyle>
          <a:p>
            <a:pPr lvl="0"/>
            <a:r>
              <a:rPr lang="es-ES_tradnl" dirty="0" err="1" smtClean="0"/>
              <a:t>Title</a:t>
            </a:r>
            <a:r>
              <a:rPr lang="es-ES_tradnl" dirty="0" smtClean="0"/>
              <a:t> </a:t>
            </a:r>
            <a:r>
              <a:rPr lang="es-ES_tradnl" dirty="0" err="1" smtClean="0"/>
              <a:t>Example</a:t>
            </a:r>
            <a:endParaRPr lang="es-ES_tradnl" dirty="0" smtClean="0"/>
          </a:p>
        </p:txBody>
      </p:sp>
      <p:sp>
        <p:nvSpPr>
          <p:cNvPr id="9" name="Text Placeholder 7"/>
          <p:cNvSpPr>
            <a:spLocks noGrp="1"/>
          </p:cNvSpPr>
          <p:nvPr>
            <p:ph type="body" sz="quarter" idx="11" hasCustomPrompt="1"/>
          </p:nvPr>
        </p:nvSpPr>
        <p:spPr>
          <a:xfrm>
            <a:off x="576268" y="608900"/>
            <a:ext cx="8035926" cy="171338"/>
          </a:xfrm>
          <a:prstGeom prst="rect">
            <a:avLst/>
          </a:prstGeom>
        </p:spPr>
        <p:txBody>
          <a:bodyPr vert="horz" lIns="0" tIns="38946" rIns="0" bIns="38946" anchor="ctr"/>
          <a:lstStyle>
            <a:lvl1pPr marL="0" indent="0" algn="ctr">
              <a:lnSpc>
                <a:spcPct val="100000"/>
              </a:lnSpc>
              <a:spcBef>
                <a:spcPts val="0"/>
              </a:spcBef>
              <a:spcAft>
                <a:spcPts val="0"/>
              </a:spcAft>
              <a:buNone/>
              <a:defRPr sz="10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2" name="Rounded Rectangle 11"/>
          <p:cNvSpPr/>
          <p:nvPr userDrawn="1"/>
        </p:nvSpPr>
        <p:spPr>
          <a:xfrm>
            <a:off x="4437070" y="-106737"/>
            <a:ext cx="309112" cy="213473"/>
          </a:xfrm>
          <a:prstGeom prst="roundRect">
            <a:avLst>
              <a:gd name="adj" fmla="val 2173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00" tIns="45700" rIns="91400" bIns="45700" rtlCol="0" anchor="ctr"/>
          <a:lstStyle/>
          <a:p>
            <a:pPr algn="ctr"/>
            <a:endParaRPr lang="en-US" dirty="0">
              <a:solidFill>
                <a:srgbClr val="7F7F7F"/>
              </a:solidFill>
            </a:endParaRPr>
          </a:p>
        </p:txBody>
      </p:sp>
      <p:pic>
        <p:nvPicPr>
          <p:cNvPr id="6" name="image2.png"/>
          <p:cNvPicPr/>
          <p:nvPr userDrawn="1"/>
        </p:nvPicPr>
        <p:blipFill>
          <a:blip r:embed="rId2">
            <a:extLst/>
          </a:blip>
          <a:stretch>
            <a:fillRect/>
          </a:stretch>
        </p:blipFill>
        <p:spPr>
          <a:xfrm>
            <a:off x="643769" y="1091445"/>
            <a:ext cx="1665966" cy="3546190"/>
          </a:xfrm>
          <a:prstGeom prst="rect">
            <a:avLst/>
          </a:prstGeom>
          <a:ln w="12700" cap="flat">
            <a:noFill/>
            <a:miter lim="400000"/>
          </a:ln>
          <a:effectLst/>
        </p:spPr>
      </p:pic>
      <p:sp>
        <p:nvSpPr>
          <p:cNvPr id="10" name="Picture Placeholder 2"/>
          <p:cNvSpPr>
            <a:spLocks noGrp="1"/>
          </p:cNvSpPr>
          <p:nvPr>
            <p:ph type="pic" sz="quarter" idx="17"/>
          </p:nvPr>
        </p:nvSpPr>
        <p:spPr>
          <a:xfrm>
            <a:off x="777150" y="1592791"/>
            <a:ext cx="1424508" cy="1564217"/>
          </a:xfrm>
          <a:prstGeom prst="rect">
            <a:avLst/>
          </a:prstGeom>
        </p:spPr>
        <p:txBody>
          <a:bodyPr vert="horz" lIns="91400" tIns="45700" rIns="91400" bIns="45700"/>
          <a:lstStyle>
            <a:lvl1pPr marL="0" indent="0" algn="ctr">
              <a:buNone/>
              <a:defRPr sz="900">
                <a:solidFill>
                  <a:srgbClr val="7F7F7F"/>
                </a:solidFill>
                <a:latin typeface="Lato Regular"/>
                <a:cs typeface="Lato Regular"/>
              </a:defRPr>
            </a:lvl1pPr>
          </a:lstStyle>
          <a:p>
            <a:endParaRPr lang="en-US" dirty="0"/>
          </a:p>
        </p:txBody>
      </p:sp>
      <p:sp>
        <p:nvSpPr>
          <p:cNvPr id="29" name="Rectangle 28"/>
          <p:cNvSpPr/>
          <p:nvPr userDrawn="1"/>
        </p:nvSpPr>
        <p:spPr>
          <a:xfrm>
            <a:off x="1" y="3166533"/>
            <a:ext cx="9144000" cy="19769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00" tIns="45700" rIns="91400" bIns="45700" rtlCol="0" anchor="ctr"/>
          <a:lstStyle/>
          <a:p>
            <a:pPr algn="ctr"/>
            <a:endParaRPr lang="en-US" dirty="0"/>
          </a:p>
        </p:txBody>
      </p:sp>
      <p:sp>
        <p:nvSpPr>
          <p:cNvPr id="30" name="Text Placeholder 7"/>
          <p:cNvSpPr>
            <a:spLocks noGrp="1"/>
          </p:cNvSpPr>
          <p:nvPr>
            <p:ph type="body" sz="quarter" idx="18" hasCustomPrompt="1"/>
          </p:nvPr>
        </p:nvSpPr>
        <p:spPr>
          <a:xfrm>
            <a:off x="1870611" y="3386272"/>
            <a:ext cx="5400000" cy="194066"/>
          </a:xfrm>
          <a:prstGeom prst="rect">
            <a:avLst/>
          </a:prstGeom>
        </p:spPr>
        <p:txBody>
          <a:bodyPr vert="horz" lIns="0" tIns="38946" rIns="0" bIns="38946" anchor="ctr"/>
          <a:lstStyle>
            <a:lvl1pPr marL="0" indent="0" algn="ctr">
              <a:lnSpc>
                <a:spcPct val="100000"/>
              </a:lnSpc>
              <a:spcBef>
                <a:spcPts val="0"/>
              </a:spcBef>
              <a:buNone/>
              <a:defRPr sz="1400" b="1">
                <a:solidFill>
                  <a:schemeClr val="tx1">
                    <a:lumMod val="50000"/>
                    <a:lumOff val="50000"/>
                  </a:schemeClr>
                </a:solidFill>
                <a:latin typeface="Lato"/>
                <a:cs typeface="Lato"/>
              </a:defRPr>
            </a:lvl1pPr>
          </a:lstStyle>
          <a:p>
            <a:pPr lvl="0"/>
            <a:r>
              <a:rPr lang="es-ES_tradnl" dirty="0" err="1" smtClean="0"/>
              <a:t>Title</a:t>
            </a:r>
            <a:r>
              <a:rPr lang="es-ES_tradnl" dirty="0" smtClean="0"/>
              <a:t> </a:t>
            </a:r>
            <a:r>
              <a:rPr lang="es-ES_tradnl" dirty="0" err="1" smtClean="0"/>
              <a:t>Example</a:t>
            </a:r>
            <a:endParaRPr lang="es-ES_tradnl" dirty="0" smtClean="0"/>
          </a:p>
        </p:txBody>
      </p:sp>
      <p:sp>
        <p:nvSpPr>
          <p:cNvPr id="31" name="Text Placeholder 7"/>
          <p:cNvSpPr>
            <a:spLocks noGrp="1"/>
          </p:cNvSpPr>
          <p:nvPr>
            <p:ph type="body" sz="quarter" idx="19" hasCustomPrompt="1"/>
          </p:nvPr>
        </p:nvSpPr>
        <p:spPr>
          <a:xfrm>
            <a:off x="1870611" y="3648218"/>
            <a:ext cx="5400000" cy="155762"/>
          </a:xfrm>
          <a:prstGeom prst="rect">
            <a:avLst/>
          </a:prstGeom>
        </p:spPr>
        <p:txBody>
          <a:bodyPr vert="horz" lIns="0" tIns="38946" rIns="0" bIns="38946" anchor="ctr"/>
          <a:lstStyle>
            <a:lvl1pPr marL="0" indent="0" algn="ctr">
              <a:lnSpc>
                <a:spcPct val="100000"/>
              </a:lnSpc>
              <a:spcBef>
                <a:spcPts val="0"/>
              </a:spcBef>
              <a:buNone/>
              <a:defRPr sz="1000" b="0">
                <a:solidFill>
                  <a:schemeClr val="accent3"/>
                </a:solidFill>
                <a:latin typeface="Lato Light"/>
                <a:cs typeface="Lato Light"/>
              </a:defRPr>
            </a:lvl1pPr>
          </a:lstStyle>
          <a:p>
            <a:pPr lvl="0"/>
            <a:r>
              <a:rPr lang="es-ES_tradnl" dirty="0" err="1" smtClean="0"/>
              <a:t>SubtitleExample</a:t>
            </a:r>
            <a:endParaRPr lang="es-ES_tradnl" dirty="0" smtClean="0"/>
          </a:p>
        </p:txBody>
      </p:sp>
      <p:sp>
        <p:nvSpPr>
          <p:cNvPr id="33" name="Text Placeholder 2"/>
          <p:cNvSpPr>
            <a:spLocks noGrp="1"/>
          </p:cNvSpPr>
          <p:nvPr>
            <p:ph type="body" sz="quarter" idx="16" hasCustomPrompt="1"/>
          </p:nvPr>
        </p:nvSpPr>
        <p:spPr>
          <a:xfrm>
            <a:off x="652920" y="3854070"/>
            <a:ext cx="7985528" cy="783564"/>
          </a:xfrm>
          <a:prstGeom prst="rect">
            <a:avLst/>
          </a:prstGeom>
        </p:spPr>
        <p:txBody>
          <a:bodyPr vert="horz" lIns="91400" tIns="45700" rIns="91400" bIns="45700"/>
          <a:lstStyle>
            <a:lvl1pPr marL="0" indent="0" algn="ctr">
              <a:lnSpc>
                <a:spcPct val="150000"/>
              </a:lnSpc>
              <a:buNone/>
              <a:defRPr sz="900">
                <a:solidFill>
                  <a:schemeClr val="tx1">
                    <a:lumMod val="50000"/>
                    <a:lumOff val="50000"/>
                  </a:schemeClr>
                </a:solidFill>
                <a:latin typeface="Lato Regular"/>
                <a:cs typeface="Lato Regular"/>
              </a:defRPr>
            </a:lvl1pPr>
          </a:lstStyle>
          <a:p>
            <a:pPr lvl="0"/>
            <a:r>
              <a:rPr lang="en-US" dirty="0" err="1" smtClean="0"/>
              <a:t>Donec</a:t>
            </a:r>
            <a:r>
              <a:rPr lang="en-US" dirty="0" smtClean="0"/>
              <a:t> </a:t>
            </a:r>
            <a:r>
              <a:rPr lang="en-US" dirty="0" err="1" smtClean="0"/>
              <a:t>vel</a:t>
            </a:r>
            <a:r>
              <a:rPr lang="en-US" dirty="0" smtClean="0"/>
              <a:t> </a:t>
            </a:r>
            <a:r>
              <a:rPr lang="en-US" dirty="0" err="1" smtClean="0"/>
              <a:t>nisl</a:t>
            </a:r>
            <a:r>
              <a:rPr lang="en-US" dirty="0" smtClean="0"/>
              <a:t> </a:t>
            </a:r>
            <a:r>
              <a:rPr lang="en-US" dirty="0" err="1" smtClean="0"/>
              <a:t>nec</a:t>
            </a:r>
            <a:r>
              <a:rPr lang="en-US" dirty="0" smtClean="0"/>
              <a:t> </a:t>
            </a:r>
            <a:r>
              <a:rPr lang="en-US" dirty="0" err="1" smtClean="0"/>
              <a:t>risus</a:t>
            </a:r>
            <a:r>
              <a:rPr lang="en-US" dirty="0" smtClean="0"/>
              <a:t> </a:t>
            </a:r>
            <a:r>
              <a:rPr lang="en-US" dirty="0" err="1" smtClean="0"/>
              <a:t>vulputate</a:t>
            </a:r>
            <a:r>
              <a:rPr lang="en-US" dirty="0" smtClean="0"/>
              <a:t> </a:t>
            </a:r>
            <a:r>
              <a:rPr lang="en-US" dirty="0" err="1" smtClean="0"/>
              <a:t>placerat</a:t>
            </a:r>
            <a:r>
              <a:rPr lang="en-US" dirty="0" smtClean="0"/>
              <a:t> in at ligula. </a:t>
            </a:r>
            <a:r>
              <a:rPr lang="en-US" dirty="0" err="1" smtClean="0"/>
              <a:t>Donec</a:t>
            </a:r>
            <a:r>
              <a:rPr lang="en-US" dirty="0" smtClean="0"/>
              <a:t> </a:t>
            </a:r>
            <a:r>
              <a:rPr lang="en-US" dirty="0" err="1" smtClean="0"/>
              <a:t>auctor</a:t>
            </a:r>
            <a:r>
              <a:rPr lang="en-US" dirty="0" smtClean="0"/>
              <a:t> magna </a:t>
            </a:r>
            <a:r>
              <a:rPr lang="en-US" dirty="0" err="1" smtClean="0"/>
              <a:t>nec</a:t>
            </a:r>
            <a:r>
              <a:rPr lang="en-US" dirty="0" smtClean="0"/>
              <a:t> lacus </a:t>
            </a:r>
            <a:r>
              <a:rPr lang="en-US" dirty="0" err="1" smtClean="0"/>
              <a:t>porttitor</a:t>
            </a:r>
            <a:r>
              <a:rPr lang="en-US" dirty="0" smtClean="0"/>
              <a:t> </a:t>
            </a:r>
            <a:r>
              <a:rPr lang="en-US" dirty="0" err="1" smtClean="0"/>
              <a:t>hendrerit</a:t>
            </a:r>
            <a:r>
              <a:rPr lang="en-US" dirty="0" smtClean="0"/>
              <a:t>. In </a:t>
            </a:r>
            <a:r>
              <a:rPr lang="en-US" dirty="0" err="1" smtClean="0"/>
              <a:t>pulvinar</a:t>
            </a:r>
            <a:r>
              <a:rPr lang="en-US" dirty="0" smtClean="0"/>
              <a:t> quam vitae </a:t>
            </a:r>
            <a:r>
              <a:rPr lang="en-US" dirty="0" err="1" smtClean="0"/>
              <a:t>pellentesque</a:t>
            </a:r>
            <a:r>
              <a:rPr lang="en-US" dirty="0" smtClean="0"/>
              <a:t> </a:t>
            </a:r>
            <a:r>
              <a:rPr lang="en-US" dirty="0" err="1" smtClean="0"/>
              <a:t>aliquam</a:t>
            </a:r>
            <a:r>
              <a:rPr lang="en-US" dirty="0" smtClean="0"/>
              <a:t>. </a:t>
            </a:r>
            <a:r>
              <a:rPr lang="en-US" dirty="0" err="1" smtClean="0"/>
              <a:t>Fusce</a:t>
            </a:r>
            <a:r>
              <a:rPr lang="en-US" dirty="0" smtClean="0"/>
              <a:t> </a:t>
            </a:r>
            <a:r>
              <a:rPr lang="en-US" dirty="0" err="1" smtClean="0"/>
              <a:t>venenatis</a:t>
            </a:r>
            <a:r>
              <a:rPr lang="en-US" dirty="0" smtClean="0"/>
              <a:t> </a:t>
            </a:r>
            <a:r>
              <a:rPr lang="en-US" dirty="0" err="1" smtClean="0"/>
              <a:t>lorem</a:t>
            </a:r>
            <a:r>
              <a:rPr lang="en-US" dirty="0" smtClean="0"/>
              <a:t> </a:t>
            </a:r>
            <a:r>
              <a:rPr lang="en-US" dirty="0" err="1" smtClean="0"/>
              <a:t>faucibus</a:t>
            </a:r>
            <a:r>
              <a:rPr lang="en-US" dirty="0" smtClean="0"/>
              <a:t>, </a:t>
            </a:r>
            <a:r>
              <a:rPr lang="en-US" dirty="0" err="1" smtClean="0"/>
              <a:t>commodo</a:t>
            </a:r>
            <a:r>
              <a:rPr lang="en-US" dirty="0" smtClean="0"/>
              <a:t> magna </a:t>
            </a:r>
            <a:r>
              <a:rPr lang="en-US" dirty="0" err="1" smtClean="0"/>
              <a:t>eget</a:t>
            </a:r>
            <a:r>
              <a:rPr lang="en-US" dirty="0" smtClean="0"/>
              <a:t>, </a:t>
            </a:r>
            <a:r>
              <a:rPr lang="en-US" dirty="0" err="1" smtClean="0"/>
              <a:t>egestas</a:t>
            </a:r>
            <a:r>
              <a:rPr lang="en-US" dirty="0" smtClean="0"/>
              <a:t> </a:t>
            </a:r>
            <a:r>
              <a:rPr lang="en-US" dirty="0" err="1" smtClean="0"/>
              <a:t>orci</a:t>
            </a:r>
            <a:r>
              <a:rPr lang="en-US" dirty="0" smtClean="0"/>
              <a:t>. </a:t>
            </a:r>
            <a:r>
              <a:rPr lang="en-US" dirty="0" err="1" smtClean="0"/>
              <a:t>Nullam</a:t>
            </a:r>
            <a:r>
              <a:rPr lang="en-US" dirty="0" smtClean="0"/>
              <a:t> at </a:t>
            </a:r>
            <a:r>
              <a:rPr lang="en-US" dirty="0" err="1" smtClean="0"/>
              <a:t>risus</a:t>
            </a:r>
            <a:r>
              <a:rPr lang="en-US" dirty="0" smtClean="0"/>
              <a:t> </a:t>
            </a:r>
            <a:r>
              <a:rPr lang="en-US" dirty="0" err="1" smtClean="0"/>
              <a:t>congue</a:t>
            </a:r>
            <a:r>
              <a:rPr lang="en-US" dirty="0" smtClean="0"/>
              <a:t>, </a:t>
            </a:r>
            <a:r>
              <a:rPr lang="en-US" dirty="0" err="1" smtClean="0"/>
              <a:t>hendrerit</a:t>
            </a:r>
            <a:r>
              <a:rPr lang="en-US" dirty="0" smtClean="0"/>
              <a:t> </a:t>
            </a:r>
            <a:r>
              <a:rPr lang="en-US" dirty="0" err="1" smtClean="0"/>
              <a:t>enim</a:t>
            </a:r>
            <a:r>
              <a:rPr lang="en-US" dirty="0" smtClean="0"/>
              <a:t> id, dictum quam. </a:t>
            </a:r>
            <a:r>
              <a:rPr lang="en-US" dirty="0" err="1" smtClean="0"/>
              <a:t>Praesent</a:t>
            </a:r>
            <a:r>
              <a:rPr lang="en-US" dirty="0" smtClean="0"/>
              <a:t> a </a:t>
            </a:r>
            <a:r>
              <a:rPr lang="en-US" dirty="0" err="1" smtClean="0"/>
              <a:t>tincidunt</a:t>
            </a:r>
            <a:r>
              <a:rPr lang="en-US" dirty="0" smtClean="0"/>
              <a:t> </a:t>
            </a:r>
            <a:r>
              <a:rPr lang="en-US" dirty="0" err="1" smtClean="0"/>
              <a:t>tortor</a:t>
            </a:r>
            <a:r>
              <a:rPr lang="en-US" dirty="0" smtClean="0"/>
              <a:t>. </a:t>
            </a:r>
            <a:r>
              <a:rPr lang="en-US" dirty="0" err="1" smtClean="0"/>
              <a:t>Ut</a:t>
            </a:r>
            <a:r>
              <a:rPr lang="en-US" dirty="0" smtClean="0"/>
              <a:t> </a:t>
            </a:r>
            <a:r>
              <a:rPr lang="en-US" dirty="0" err="1" smtClean="0"/>
              <a:t>malesuada</a:t>
            </a:r>
            <a:r>
              <a:rPr lang="en-US" dirty="0" smtClean="0"/>
              <a:t> </a:t>
            </a:r>
            <a:r>
              <a:rPr lang="en-US" dirty="0" err="1" smtClean="0"/>
              <a:t>viverra</a:t>
            </a:r>
            <a:r>
              <a:rPr lang="en-US" dirty="0" smtClean="0"/>
              <a:t> </a:t>
            </a:r>
            <a:r>
              <a:rPr lang="en-US" dirty="0" err="1" smtClean="0"/>
              <a:t>felis</a:t>
            </a:r>
            <a:r>
              <a:rPr lang="en-US" dirty="0" smtClean="0"/>
              <a:t> </a:t>
            </a:r>
            <a:r>
              <a:rPr lang="en-US" dirty="0" err="1" smtClean="0"/>
              <a:t>quis</a:t>
            </a:r>
            <a:r>
              <a:rPr lang="en-US" dirty="0" smtClean="0"/>
              <a:t> </a:t>
            </a:r>
            <a:r>
              <a:rPr lang="en-US" dirty="0" err="1" smtClean="0"/>
              <a:t>varius</a:t>
            </a:r>
            <a:r>
              <a:rPr lang="en-US" dirty="0" smtClean="0"/>
              <a:t>. </a:t>
            </a:r>
            <a:r>
              <a:rPr lang="en-US" dirty="0" err="1" smtClean="0"/>
              <a:t>Nulla</a:t>
            </a:r>
            <a:r>
              <a:rPr lang="en-US" dirty="0" smtClean="0"/>
              <a:t> </a:t>
            </a:r>
            <a:r>
              <a:rPr lang="en-US" dirty="0" err="1" smtClean="0"/>
              <a:t>facilisi</a:t>
            </a:r>
            <a:r>
              <a:rPr lang="en-US" dirty="0" smtClean="0"/>
              <a:t>. </a:t>
            </a:r>
            <a:r>
              <a:rPr lang="en-US" dirty="0" err="1" smtClean="0"/>
              <a:t>Etiam</a:t>
            </a:r>
            <a:r>
              <a:rPr lang="en-US" dirty="0" smtClean="0"/>
              <a:t> </a:t>
            </a:r>
            <a:r>
              <a:rPr lang="en-US" dirty="0" err="1" smtClean="0"/>
              <a:t>molestie</a:t>
            </a:r>
            <a:r>
              <a:rPr lang="en-US" dirty="0" smtClean="0"/>
              <a:t> </a:t>
            </a:r>
            <a:r>
              <a:rPr lang="en-US" dirty="0" err="1" smtClean="0"/>
              <a:t>risus</a:t>
            </a:r>
            <a:r>
              <a:rPr lang="en-US" dirty="0" smtClean="0"/>
              <a:t> </a:t>
            </a:r>
            <a:r>
              <a:rPr lang="en-US" dirty="0" err="1" smtClean="0"/>
              <a:t>est</a:t>
            </a:r>
            <a:r>
              <a:rPr lang="en-US" dirty="0" smtClean="0"/>
              <a:t>, ac </a:t>
            </a:r>
            <a:r>
              <a:rPr lang="en-US" dirty="0" err="1" smtClean="0"/>
              <a:t>bibendum</a:t>
            </a:r>
            <a:r>
              <a:rPr lang="en-US" dirty="0" smtClean="0"/>
              <a:t> magna </a:t>
            </a:r>
            <a:r>
              <a:rPr lang="en-US" dirty="0" err="1" smtClean="0"/>
              <a:t>tempor</a:t>
            </a:r>
            <a:r>
              <a:rPr lang="en-US" dirty="0" smtClean="0"/>
              <a:t> at. </a:t>
            </a:r>
            <a:r>
              <a:rPr lang="en-US" dirty="0" err="1" smtClean="0"/>
              <a:t>Vestibulum</a:t>
            </a:r>
            <a:r>
              <a:rPr lang="en-US" dirty="0" smtClean="0"/>
              <a:t> </a:t>
            </a:r>
            <a:r>
              <a:rPr lang="en-US" dirty="0" err="1" smtClean="0"/>
              <a:t>facilisis</a:t>
            </a:r>
            <a:r>
              <a:rPr lang="en-US" dirty="0" smtClean="0"/>
              <a:t> </a:t>
            </a:r>
            <a:r>
              <a:rPr lang="en-US" dirty="0" err="1" smtClean="0"/>
              <a:t>ornare</a:t>
            </a:r>
            <a:r>
              <a:rPr lang="en-US" dirty="0" smtClean="0"/>
              <a:t> </a:t>
            </a:r>
            <a:r>
              <a:rPr lang="en-US" dirty="0" err="1" smtClean="0"/>
              <a:t>eleifend</a:t>
            </a:r>
            <a:r>
              <a:rPr lang="en-US" dirty="0" smtClean="0"/>
              <a:t>.</a:t>
            </a:r>
            <a:endParaRPr lang="en-US" dirty="0"/>
          </a:p>
        </p:txBody>
      </p:sp>
      <p:sp>
        <p:nvSpPr>
          <p:cNvPr id="34" name="Rounded Rectangle 33"/>
          <p:cNvSpPr/>
          <p:nvPr userDrawn="1"/>
        </p:nvSpPr>
        <p:spPr>
          <a:xfrm>
            <a:off x="3582333" y="1172922"/>
            <a:ext cx="540001" cy="540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00" tIns="45700" rIns="91400" bIns="45700" rtlCol="0" anchor="ctr"/>
          <a:lstStyle/>
          <a:p>
            <a:pPr algn="ctr"/>
            <a:endParaRPr lang="en-US" dirty="0">
              <a:solidFill>
                <a:srgbClr val="7F7F7F"/>
              </a:solidFill>
            </a:endParaRPr>
          </a:p>
        </p:txBody>
      </p:sp>
      <p:sp>
        <p:nvSpPr>
          <p:cNvPr id="35" name="Text Placeholder 7"/>
          <p:cNvSpPr>
            <a:spLocks noGrp="1"/>
          </p:cNvSpPr>
          <p:nvPr>
            <p:ph type="body" sz="quarter" idx="24" hasCustomPrompt="1"/>
          </p:nvPr>
        </p:nvSpPr>
        <p:spPr>
          <a:xfrm>
            <a:off x="3621445" y="1253092"/>
            <a:ext cx="458553" cy="339701"/>
          </a:xfrm>
          <a:prstGeom prst="rect">
            <a:avLst/>
          </a:prstGeom>
        </p:spPr>
        <p:txBody>
          <a:bodyPr vert="horz" lIns="0" tIns="38946" rIns="0" bIns="38946" anchor="ctr"/>
          <a:lstStyle>
            <a:lvl1pPr marL="0" indent="0" algn="ctr">
              <a:lnSpc>
                <a:spcPct val="100000"/>
              </a:lnSpc>
              <a:spcBef>
                <a:spcPts val="0"/>
              </a:spcBef>
              <a:buNone/>
              <a:defRPr sz="1400" b="1">
                <a:solidFill>
                  <a:schemeClr val="bg1"/>
                </a:solidFill>
                <a:latin typeface="FontAwesome"/>
                <a:cs typeface="FontAwesome"/>
              </a:defRPr>
            </a:lvl1pPr>
          </a:lstStyle>
          <a:p>
            <a:pPr lvl="0"/>
            <a:r>
              <a:rPr lang="es-ES_tradnl" dirty="0" err="1" smtClean="0"/>
              <a:t>icon</a:t>
            </a:r>
            <a:endParaRPr lang="es-ES_tradnl" dirty="0" smtClean="0"/>
          </a:p>
        </p:txBody>
      </p:sp>
      <p:sp>
        <p:nvSpPr>
          <p:cNvPr id="38" name="Rounded Rectangle 37"/>
          <p:cNvSpPr/>
          <p:nvPr userDrawn="1"/>
        </p:nvSpPr>
        <p:spPr>
          <a:xfrm>
            <a:off x="5211532" y="1172922"/>
            <a:ext cx="540001" cy="5400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00" tIns="45700" rIns="91400" bIns="45700" rtlCol="0" anchor="ctr"/>
          <a:lstStyle/>
          <a:p>
            <a:pPr algn="ctr"/>
            <a:endParaRPr lang="en-US" dirty="0">
              <a:solidFill>
                <a:srgbClr val="7F7F7F"/>
              </a:solidFill>
            </a:endParaRPr>
          </a:p>
        </p:txBody>
      </p:sp>
      <p:sp>
        <p:nvSpPr>
          <p:cNvPr id="39" name="Text Placeholder 7"/>
          <p:cNvSpPr>
            <a:spLocks noGrp="1"/>
          </p:cNvSpPr>
          <p:nvPr>
            <p:ph type="body" sz="quarter" idx="26" hasCustomPrompt="1"/>
          </p:nvPr>
        </p:nvSpPr>
        <p:spPr>
          <a:xfrm>
            <a:off x="5250645" y="1253092"/>
            <a:ext cx="458553" cy="339701"/>
          </a:xfrm>
          <a:prstGeom prst="rect">
            <a:avLst/>
          </a:prstGeom>
        </p:spPr>
        <p:txBody>
          <a:bodyPr vert="horz" lIns="0" tIns="38946" rIns="0" bIns="38946" anchor="ctr"/>
          <a:lstStyle>
            <a:lvl1pPr marL="0" indent="0" algn="ctr">
              <a:lnSpc>
                <a:spcPct val="100000"/>
              </a:lnSpc>
              <a:spcBef>
                <a:spcPts val="0"/>
              </a:spcBef>
              <a:buNone/>
              <a:defRPr sz="1400" b="1">
                <a:solidFill>
                  <a:schemeClr val="bg1"/>
                </a:solidFill>
                <a:latin typeface="FontAwesome"/>
                <a:cs typeface="FontAwesome"/>
              </a:defRPr>
            </a:lvl1pPr>
          </a:lstStyle>
          <a:p>
            <a:pPr lvl="0"/>
            <a:r>
              <a:rPr lang="es-ES_tradnl" dirty="0" err="1" smtClean="0"/>
              <a:t>icon</a:t>
            </a:r>
            <a:endParaRPr lang="es-ES_tradnl" dirty="0" smtClean="0"/>
          </a:p>
        </p:txBody>
      </p:sp>
      <p:sp>
        <p:nvSpPr>
          <p:cNvPr id="42" name="Rounded Rectangle 41"/>
          <p:cNvSpPr/>
          <p:nvPr userDrawn="1"/>
        </p:nvSpPr>
        <p:spPr>
          <a:xfrm>
            <a:off x="6840821" y="1172922"/>
            <a:ext cx="540001" cy="540000"/>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1400" tIns="45700" rIns="91400" bIns="45700" rtlCol="0" anchor="ctr"/>
          <a:lstStyle/>
          <a:p>
            <a:pPr algn="ctr"/>
            <a:endParaRPr lang="en-US" dirty="0">
              <a:solidFill>
                <a:srgbClr val="7F7F7F"/>
              </a:solidFill>
            </a:endParaRPr>
          </a:p>
        </p:txBody>
      </p:sp>
      <p:sp>
        <p:nvSpPr>
          <p:cNvPr id="43" name="Text Placeholder 7"/>
          <p:cNvSpPr>
            <a:spLocks noGrp="1"/>
          </p:cNvSpPr>
          <p:nvPr>
            <p:ph type="body" sz="quarter" idx="28" hasCustomPrompt="1"/>
          </p:nvPr>
        </p:nvSpPr>
        <p:spPr>
          <a:xfrm>
            <a:off x="6879933" y="1253092"/>
            <a:ext cx="458553" cy="339701"/>
          </a:xfrm>
          <a:prstGeom prst="rect">
            <a:avLst/>
          </a:prstGeom>
        </p:spPr>
        <p:txBody>
          <a:bodyPr vert="horz" lIns="0" tIns="38946" rIns="0" bIns="38946" anchor="ctr"/>
          <a:lstStyle>
            <a:lvl1pPr marL="0" indent="0" algn="ctr">
              <a:lnSpc>
                <a:spcPct val="100000"/>
              </a:lnSpc>
              <a:spcBef>
                <a:spcPts val="0"/>
              </a:spcBef>
              <a:buNone/>
              <a:defRPr sz="1400" b="1">
                <a:solidFill>
                  <a:schemeClr val="bg1"/>
                </a:solidFill>
                <a:latin typeface="FontAwesome"/>
                <a:cs typeface="FontAwesome"/>
              </a:defRPr>
            </a:lvl1pPr>
          </a:lstStyle>
          <a:p>
            <a:pPr lvl="0"/>
            <a:r>
              <a:rPr lang="es-ES_tradnl" dirty="0" err="1" smtClean="0"/>
              <a:t>icon</a:t>
            </a:r>
            <a:endParaRPr lang="es-ES_tradnl" dirty="0" smtClean="0"/>
          </a:p>
        </p:txBody>
      </p:sp>
      <p:sp>
        <p:nvSpPr>
          <p:cNvPr id="46" name="Text Placeholder 7"/>
          <p:cNvSpPr>
            <a:spLocks noGrp="1"/>
          </p:cNvSpPr>
          <p:nvPr>
            <p:ph type="body" sz="quarter" idx="29" hasCustomPrompt="1"/>
          </p:nvPr>
        </p:nvSpPr>
        <p:spPr>
          <a:xfrm>
            <a:off x="3091270" y="1843222"/>
            <a:ext cx="1510504" cy="280853"/>
          </a:xfrm>
          <a:prstGeom prst="rect">
            <a:avLst/>
          </a:prstGeom>
        </p:spPr>
        <p:txBody>
          <a:bodyPr vert="horz" lIns="0" tIns="38946" rIns="0" bIns="38946" anchor="ctr"/>
          <a:lstStyle>
            <a:lvl1pPr marL="0" indent="0" algn="ctr">
              <a:lnSpc>
                <a:spcPct val="100000"/>
              </a:lnSpc>
              <a:spcBef>
                <a:spcPts val="0"/>
              </a:spcBef>
              <a:buNone/>
              <a:defRPr sz="1100" b="1">
                <a:solidFill>
                  <a:schemeClr val="bg1"/>
                </a:solidFill>
                <a:latin typeface="Lato"/>
                <a:cs typeface="Lato"/>
              </a:defRPr>
            </a:lvl1pPr>
          </a:lstStyle>
          <a:p>
            <a:pPr lvl="0"/>
            <a:r>
              <a:rPr lang="es-ES_tradnl" dirty="0" err="1" smtClean="0"/>
              <a:t>Title</a:t>
            </a:r>
            <a:r>
              <a:rPr lang="es-ES_tradnl" dirty="0" smtClean="0"/>
              <a:t> </a:t>
            </a:r>
            <a:r>
              <a:rPr lang="es-ES_tradnl" dirty="0" err="1" smtClean="0"/>
              <a:t>Example</a:t>
            </a:r>
            <a:endParaRPr lang="es-ES_tradnl" dirty="0" smtClean="0"/>
          </a:p>
        </p:txBody>
      </p:sp>
      <p:sp>
        <p:nvSpPr>
          <p:cNvPr id="47" name="Text Placeholder 2"/>
          <p:cNvSpPr>
            <a:spLocks noGrp="1"/>
          </p:cNvSpPr>
          <p:nvPr>
            <p:ph type="body" sz="quarter" idx="30" hasCustomPrompt="1"/>
          </p:nvPr>
        </p:nvSpPr>
        <p:spPr>
          <a:xfrm>
            <a:off x="3091269" y="2124075"/>
            <a:ext cx="1510505" cy="783564"/>
          </a:xfrm>
          <a:prstGeom prst="rect">
            <a:avLst/>
          </a:prstGeom>
        </p:spPr>
        <p:txBody>
          <a:bodyPr vert="horz" lIns="91400" tIns="45700" rIns="91400" bIns="45700"/>
          <a:lstStyle>
            <a:lvl1pPr marL="0" indent="0" algn="ctr">
              <a:lnSpc>
                <a:spcPct val="150000"/>
              </a:lnSpc>
              <a:buNone/>
              <a:defRPr sz="900">
                <a:solidFill>
                  <a:schemeClr val="bg1"/>
                </a:solidFill>
                <a:latin typeface="Lato Regular"/>
                <a:cs typeface="Lato Regular"/>
              </a:defRPr>
            </a:lvl1pPr>
          </a:lstStyle>
          <a:p>
            <a:pPr lvl="0"/>
            <a:r>
              <a:rPr lang="en-US" dirty="0" err="1" smtClean="0"/>
              <a:t>Donec</a:t>
            </a:r>
            <a:r>
              <a:rPr lang="en-US" dirty="0" smtClean="0"/>
              <a:t> </a:t>
            </a:r>
            <a:r>
              <a:rPr lang="en-US" dirty="0" err="1" smtClean="0"/>
              <a:t>vel</a:t>
            </a:r>
            <a:r>
              <a:rPr lang="en-US" dirty="0" smtClean="0"/>
              <a:t> </a:t>
            </a:r>
            <a:r>
              <a:rPr lang="en-US" dirty="0" err="1" smtClean="0"/>
              <a:t>nisl</a:t>
            </a:r>
            <a:r>
              <a:rPr lang="en-US" dirty="0" smtClean="0"/>
              <a:t> </a:t>
            </a:r>
            <a:r>
              <a:rPr lang="en-US" dirty="0" err="1" smtClean="0"/>
              <a:t>nec</a:t>
            </a:r>
            <a:r>
              <a:rPr lang="en-US" dirty="0" smtClean="0"/>
              <a:t> </a:t>
            </a:r>
            <a:r>
              <a:rPr lang="en-US" dirty="0" err="1" smtClean="0"/>
              <a:t>risus</a:t>
            </a:r>
            <a:r>
              <a:rPr lang="en-US" dirty="0" smtClean="0"/>
              <a:t> </a:t>
            </a:r>
            <a:r>
              <a:rPr lang="en-US" dirty="0" err="1" smtClean="0"/>
              <a:t>vulputate</a:t>
            </a:r>
            <a:r>
              <a:rPr lang="en-US" dirty="0" smtClean="0"/>
              <a:t> </a:t>
            </a:r>
            <a:r>
              <a:rPr lang="en-US" dirty="0" err="1" smtClean="0"/>
              <a:t>placerat</a:t>
            </a:r>
            <a:r>
              <a:rPr lang="en-US" dirty="0" smtClean="0"/>
              <a:t> in at ligula. </a:t>
            </a:r>
            <a:r>
              <a:rPr lang="en-US" dirty="0" err="1" smtClean="0"/>
              <a:t>Donec</a:t>
            </a:r>
            <a:r>
              <a:rPr lang="en-US" dirty="0" smtClean="0"/>
              <a:t> </a:t>
            </a:r>
            <a:r>
              <a:rPr lang="en-US" dirty="0" err="1" smtClean="0"/>
              <a:t>auctor</a:t>
            </a:r>
            <a:r>
              <a:rPr lang="en-US" dirty="0" smtClean="0"/>
              <a:t>.</a:t>
            </a:r>
            <a:endParaRPr lang="en-US" dirty="0"/>
          </a:p>
        </p:txBody>
      </p:sp>
      <p:sp>
        <p:nvSpPr>
          <p:cNvPr id="48" name="Text Placeholder 7"/>
          <p:cNvSpPr>
            <a:spLocks noGrp="1"/>
          </p:cNvSpPr>
          <p:nvPr>
            <p:ph type="body" sz="quarter" idx="31" hasCustomPrompt="1"/>
          </p:nvPr>
        </p:nvSpPr>
        <p:spPr>
          <a:xfrm>
            <a:off x="4746182" y="1843222"/>
            <a:ext cx="1510504" cy="280853"/>
          </a:xfrm>
          <a:prstGeom prst="rect">
            <a:avLst/>
          </a:prstGeom>
        </p:spPr>
        <p:txBody>
          <a:bodyPr vert="horz" lIns="0" tIns="38946" rIns="0" bIns="38946" anchor="ctr"/>
          <a:lstStyle>
            <a:lvl1pPr marL="0" indent="0" algn="ctr">
              <a:lnSpc>
                <a:spcPct val="100000"/>
              </a:lnSpc>
              <a:spcBef>
                <a:spcPts val="0"/>
              </a:spcBef>
              <a:buNone/>
              <a:defRPr sz="1100" b="1">
                <a:solidFill>
                  <a:schemeClr val="bg1"/>
                </a:solidFill>
                <a:latin typeface="Lato"/>
                <a:cs typeface="Lato"/>
              </a:defRPr>
            </a:lvl1pPr>
          </a:lstStyle>
          <a:p>
            <a:pPr lvl="0"/>
            <a:r>
              <a:rPr lang="es-ES_tradnl" dirty="0" err="1" smtClean="0"/>
              <a:t>Title</a:t>
            </a:r>
            <a:r>
              <a:rPr lang="es-ES_tradnl" dirty="0" smtClean="0"/>
              <a:t> </a:t>
            </a:r>
            <a:r>
              <a:rPr lang="es-ES_tradnl" dirty="0" err="1" smtClean="0"/>
              <a:t>Example</a:t>
            </a:r>
            <a:endParaRPr lang="es-ES_tradnl" dirty="0" smtClean="0"/>
          </a:p>
        </p:txBody>
      </p:sp>
      <p:sp>
        <p:nvSpPr>
          <p:cNvPr id="49" name="Text Placeholder 2"/>
          <p:cNvSpPr>
            <a:spLocks noGrp="1"/>
          </p:cNvSpPr>
          <p:nvPr>
            <p:ph type="body" sz="quarter" idx="32" hasCustomPrompt="1"/>
          </p:nvPr>
        </p:nvSpPr>
        <p:spPr>
          <a:xfrm>
            <a:off x="4746182" y="2124075"/>
            <a:ext cx="1510505" cy="783564"/>
          </a:xfrm>
          <a:prstGeom prst="rect">
            <a:avLst/>
          </a:prstGeom>
        </p:spPr>
        <p:txBody>
          <a:bodyPr vert="horz" lIns="91400" tIns="45700" rIns="91400" bIns="45700"/>
          <a:lstStyle>
            <a:lvl1pPr marL="0" indent="0" algn="ctr">
              <a:lnSpc>
                <a:spcPct val="150000"/>
              </a:lnSpc>
              <a:buNone/>
              <a:defRPr sz="900">
                <a:solidFill>
                  <a:schemeClr val="bg1"/>
                </a:solidFill>
                <a:latin typeface="Lato Regular"/>
                <a:cs typeface="Lato Regular"/>
              </a:defRPr>
            </a:lvl1pPr>
          </a:lstStyle>
          <a:p>
            <a:pPr lvl="0"/>
            <a:r>
              <a:rPr lang="en-US" dirty="0" err="1" smtClean="0"/>
              <a:t>Donec</a:t>
            </a:r>
            <a:r>
              <a:rPr lang="en-US" dirty="0" smtClean="0"/>
              <a:t> </a:t>
            </a:r>
            <a:r>
              <a:rPr lang="en-US" dirty="0" err="1" smtClean="0"/>
              <a:t>vel</a:t>
            </a:r>
            <a:r>
              <a:rPr lang="en-US" dirty="0" smtClean="0"/>
              <a:t> </a:t>
            </a:r>
            <a:r>
              <a:rPr lang="en-US" dirty="0" err="1" smtClean="0"/>
              <a:t>nisl</a:t>
            </a:r>
            <a:r>
              <a:rPr lang="en-US" dirty="0" smtClean="0"/>
              <a:t> </a:t>
            </a:r>
            <a:r>
              <a:rPr lang="en-US" dirty="0" err="1" smtClean="0"/>
              <a:t>nec</a:t>
            </a:r>
            <a:r>
              <a:rPr lang="en-US" dirty="0" smtClean="0"/>
              <a:t> </a:t>
            </a:r>
            <a:r>
              <a:rPr lang="en-US" dirty="0" err="1" smtClean="0"/>
              <a:t>risus</a:t>
            </a:r>
            <a:r>
              <a:rPr lang="en-US" dirty="0" smtClean="0"/>
              <a:t> </a:t>
            </a:r>
            <a:r>
              <a:rPr lang="en-US" dirty="0" err="1" smtClean="0"/>
              <a:t>vulputate</a:t>
            </a:r>
            <a:r>
              <a:rPr lang="en-US" dirty="0" smtClean="0"/>
              <a:t> </a:t>
            </a:r>
            <a:r>
              <a:rPr lang="en-US" dirty="0" err="1" smtClean="0"/>
              <a:t>placerat</a:t>
            </a:r>
            <a:r>
              <a:rPr lang="en-US" dirty="0" smtClean="0"/>
              <a:t> in at ligula. </a:t>
            </a:r>
            <a:r>
              <a:rPr lang="en-US" dirty="0" err="1" smtClean="0"/>
              <a:t>Donec</a:t>
            </a:r>
            <a:r>
              <a:rPr lang="en-US" dirty="0" smtClean="0"/>
              <a:t> </a:t>
            </a:r>
            <a:r>
              <a:rPr lang="en-US" dirty="0" err="1" smtClean="0"/>
              <a:t>auctor</a:t>
            </a:r>
            <a:r>
              <a:rPr lang="en-US" dirty="0" smtClean="0"/>
              <a:t>.</a:t>
            </a:r>
            <a:endParaRPr lang="en-US" dirty="0"/>
          </a:p>
        </p:txBody>
      </p:sp>
      <p:sp>
        <p:nvSpPr>
          <p:cNvPr id="50" name="Text Placeholder 7"/>
          <p:cNvSpPr>
            <a:spLocks noGrp="1"/>
          </p:cNvSpPr>
          <p:nvPr>
            <p:ph type="body" sz="quarter" idx="33" hasCustomPrompt="1"/>
          </p:nvPr>
        </p:nvSpPr>
        <p:spPr>
          <a:xfrm>
            <a:off x="6384909" y="1843222"/>
            <a:ext cx="1510504" cy="280853"/>
          </a:xfrm>
          <a:prstGeom prst="rect">
            <a:avLst/>
          </a:prstGeom>
        </p:spPr>
        <p:txBody>
          <a:bodyPr vert="horz" lIns="0" tIns="38946" rIns="0" bIns="38946" anchor="ctr"/>
          <a:lstStyle>
            <a:lvl1pPr marL="0" indent="0" algn="ctr">
              <a:lnSpc>
                <a:spcPct val="100000"/>
              </a:lnSpc>
              <a:spcBef>
                <a:spcPts val="0"/>
              </a:spcBef>
              <a:buNone/>
              <a:defRPr sz="1100" b="1">
                <a:solidFill>
                  <a:schemeClr val="bg1"/>
                </a:solidFill>
                <a:latin typeface="Lato"/>
                <a:cs typeface="Lato"/>
              </a:defRPr>
            </a:lvl1pPr>
          </a:lstStyle>
          <a:p>
            <a:pPr lvl="0"/>
            <a:r>
              <a:rPr lang="es-ES_tradnl" dirty="0" err="1" smtClean="0"/>
              <a:t>Title</a:t>
            </a:r>
            <a:r>
              <a:rPr lang="es-ES_tradnl" dirty="0" smtClean="0"/>
              <a:t> </a:t>
            </a:r>
            <a:r>
              <a:rPr lang="es-ES_tradnl" dirty="0" err="1" smtClean="0"/>
              <a:t>Example</a:t>
            </a:r>
            <a:endParaRPr lang="es-ES_tradnl" dirty="0" smtClean="0"/>
          </a:p>
        </p:txBody>
      </p:sp>
      <p:sp>
        <p:nvSpPr>
          <p:cNvPr id="51" name="Text Placeholder 2"/>
          <p:cNvSpPr>
            <a:spLocks noGrp="1"/>
          </p:cNvSpPr>
          <p:nvPr>
            <p:ph type="body" sz="quarter" idx="34" hasCustomPrompt="1"/>
          </p:nvPr>
        </p:nvSpPr>
        <p:spPr>
          <a:xfrm>
            <a:off x="6384908" y="2124075"/>
            <a:ext cx="1510505" cy="783564"/>
          </a:xfrm>
          <a:prstGeom prst="rect">
            <a:avLst/>
          </a:prstGeom>
        </p:spPr>
        <p:txBody>
          <a:bodyPr vert="horz" lIns="91400" tIns="45700" rIns="91400" bIns="45700"/>
          <a:lstStyle>
            <a:lvl1pPr marL="0" indent="0" algn="ctr">
              <a:lnSpc>
                <a:spcPct val="150000"/>
              </a:lnSpc>
              <a:buNone/>
              <a:defRPr sz="900">
                <a:solidFill>
                  <a:schemeClr val="bg1"/>
                </a:solidFill>
                <a:latin typeface="Lato Regular"/>
                <a:cs typeface="Lato Regular"/>
              </a:defRPr>
            </a:lvl1pPr>
          </a:lstStyle>
          <a:p>
            <a:pPr lvl="0"/>
            <a:r>
              <a:rPr lang="en-US" dirty="0" err="1" smtClean="0"/>
              <a:t>Donec</a:t>
            </a:r>
            <a:r>
              <a:rPr lang="en-US" dirty="0" smtClean="0"/>
              <a:t> </a:t>
            </a:r>
            <a:r>
              <a:rPr lang="en-US" dirty="0" err="1" smtClean="0"/>
              <a:t>vel</a:t>
            </a:r>
            <a:r>
              <a:rPr lang="en-US" dirty="0" smtClean="0"/>
              <a:t> </a:t>
            </a:r>
            <a:r>
              <a:rPr lang="en-US" dirty="0" err="1" smtClean="0"/>
              <a:t>nisl</a:t>
            </a:r>
            <a:r>
              <a:rPr lang="en-US" dirty="0" smtClean="0"/>
              <a:t> </a:t>
            </a:r>
            <a:r>
              <a:rPr lang="en-US" dirty="0" err="1" smtClean="0"/>
              <a:t>nec</a:t>
            </a:r>
            <a:r>
              <a:rPr lang="en-US" dirty="0" smtClean="0"/>
              <a:t> </a:t>
            </a:r>
            <a:r>
              <a:rPr lang="en-US" dirty="0" err="1" smtClean="0"/>
              <a:t>risus</a:t>
            </a:r>
            <a:r>
              <a:rPr lang="en-US" dirty="0" smtClean="0"/>
              <a:t> </a:t>
            </a:r>
            <a:r>
              <a:rPr lang="en-US" dirty="0" err="1" smtClean="0"/>
              <a:t>vulputate</a:t>
            </a:r>
            <a:r>
              <a:rPr lang="en-US" dirty="0" smtClean="0"/>
              <a:t> </a:t>
            </a:r>
            <a:r>
              <a:rPr lang="en-US" dirty="0" err="1" smtClean="0"/>
              <a:t>placerat</a:t>
            </a:r>
            <a:r>
              <a:rPr lang="en-US" dirty="0" smtClean="0"/>
              <a:t> in at ligula. </a:t>
            </a:r>
            <a:r>
              <a:rPr lang="en-US" dirty="0" err="1" smtClean="0"/>
              <a:t>Donec</a:t>
            </a:r>
            <a:r>
              <a:rPr lang="en-US" dirty="0" smtClean="0"/>
              <a:t> </a:t>
            </a:r>
            <a:r>
              <a:rPr lang="en-US" dirty="0" err="1" smtClean="0"/>
              <a:t>auctor</a:t>
            </a:r>
            <a:r>
              <a:rPr lang="en-US" dirty="0" smtClean="0"/>
              <a:t>.</a:t>
            </a:r>
            <a:endParaRPr lang="en-US" dirty="0"/>
          </a:p>
        </p:txBody>
      </p:sp>
    </p:spTree>
    <p:extLst>
      <p:ext uri="{BB962C8B-B14F-4D97-AF65-F5344CB8AC3E}">
        <p14:creationId xmlns:p14="http://schemas.microsoft.com/office/powerpoint/2010/main" val="25517755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 fill="hold"/>
                                        <p:tgtEl>
                                          <p:spTgt spid="12"/>
                                        </p:tgtEl>
                                        <p:attrNameLst>
                                          <p:attrName>ppt_x</p:attrName>
                                        </p:attrNameLst>
                                      </p:cBhvr>
                                      <p:tavLst>
                                        <p:tav tm="0">
                                          <p:val>
                                            <p:strVal val="0-#ppt_w/2"/>
                                          </p:val>
                                        </p:tav>
                                        <p:tav tm="100000">
                                          <p:val>
                                            <p:strVal val="#ppt_x"/>
                                          </p:val>
                                        </p:tav>
                                      </p:tavLst>
                                    </p:anim>
                                    <p:anim calcmode="lin" valueType="num">
                                      <p:cBhvr additive="base">
                                        <p:cTn id="8" dur="200" fill="hold"/>
                                        <p:tgtEl>
                                          <p:spTgt spid="1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2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400"/>
                                        <p:tgtEl>
                                          <p:spTgt spid="8">
                                            <p:txEl>
                                              <p:pRg st="0" end="0"/>
                                            </p:txEl>
                                          </p:spTgt>
                                        </p:tgtEl>
                                      </p:cBhvr>
                                    </p:animEffect>
                                    <p:anim calcmode="lin" valueType="num">
                                      <p:cBhvr>
                                        <p:cTn id="12"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400" fill="hold"/>
                                        <p:tgtEl>
                                          <p:spTgt spid="8">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anim calcmode="lin" valueType="num">
                                      <p:cBhvr>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7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12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80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30">
                                            <p:txEl>
                                              <p:pRg st="0" end="0"/>
                                            </p:txEl>
                                          </p:spTgt>
                                        </p:tgtEl>
                                        <p:attrNameLst>
                                          <p:attrName>style.visibility</p:attrName>
                                        </p:attrNameLst>
                                      </p:cBhvr>
                                      <p:to>
                                        <p:strVal val="visible"/>
                                      </p:to>
                                    </p:set>
                                    <p:animEffect transition="in" filter="fade">
                                      <p:cBhvr>
                                        <p:cTn id="36" dur="400"/>
                                        <p:tgtEl>
                                          <p:spTgt spid="30">
                                            <p:txEl>
                                              <p:pRg st="0" end="0"/>
                                            </p:txEl>
                                          </p:spTgt>
                                        </p:tgtEl>
                                      </p:cBhvr>
                                    </p:animEffect>
                                    <p:anim calcmode="lin" valueType="num">
                                      <p:cBhvr>
                                        <p:cTn id="37" dur="4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30">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31">
                                            <p:txEl>
                                              <p:pRg st="0" end="0"/>
                                            </p:txEl>
                                          </p:spTgt>
                                        </p:tgtEl>
                                        <p:attrNameLst>
                                          <p:attrName>style.visibility</p:attrName>
                                        </p:attrNameLst>
                                      </p:cBhvr>
                                      <p:to>
                                        <p:strVal val="visible"/>
                                      </p:to>
                                    </p:set>
                                    <p:animEffect transition="in" filter="fade">
                                      <p:cBhvr>
                                        <p:cTn id="41" dur="500"/>
                                        <p:tgtEl>
                                          <p:spTgt spid="31">
                                            <p:txEl>
                                              <p:pRg st="0" end="0"/>
                                            </p:txEl>
                                          </p:spTgt>
                                        </p:tgtEl>
                                      </p:cBhvr>
                                    </p:animEffect>
                                    <p:anim calcmode="lin" valueType="num">
                                      <p:cBhvr>
                                        <p:cTn id="42"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31">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33">
                                            <p:txEl>
                                              <p:pRg st="0" end="0"/>
                                            </p:txEl>
                                          </p:spTgt>
                                        </p:tgtEl>
                                        <p:attrNameLst>
                                          <p:attrName>style.visibility</p:attrName>
                                        </p:attrNameLst>
                                      </p:cBhvr>
                                      <p:to>
                                        <p:strVal val="visible"/>
                                      </p:to>
                                    </p:set>
                                    <p:animEffect transition="in" filter="fade">
                                      <p:cBhvr>
                                        <p:cTn id="46" dur="500"/>
                                        <p:tgtEl>
                                          <p:spTgt spid="33">
                                            <p:txEl>
                                              <p:pRg st="0" end="0"/>
                                            </p:txEl>
                                          </p:spTgt>
                                        </p:tgtEl>
                                      </p:cBhvr>
                                    </p:animEffect>
                                  </p:childTnLst>
                                </p:cTn>
                              </p:par>
                              <p:par>
                                <p:cTn id="47" presetID="53" presetClass="entr" presetSubtype="16" fill="hold" grpId="0" nodeType="withEffect">
                                  <p:stCondLst>
                                    <p:cond delay="20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childTnLst>
                                </p:cTn>
                              </p:par>
                              <p:par>
                                <p:cTn id="52" presetID="53" presetClass="entr" presetSubtype="16" fill="hold" grpId="0" nodeType="withEffect">
                                  <p:stCondLst>
                                    <p:cond delay="200"/>
                                  </p:stCondLst>
                                  <p:childTnLst>
                                    <p:set>
                                      <p:cBhvr>
                                        <p:cTn id="53" dur="1" fill="hold">
                                          <p:stCondLst>
                                            <p:cond delay="0"/>
                                          </p:stCondLst>
                                        </p:cTn>
                                        <p:tgtEl>
                                          <p:spTgt spid="35">
                                            <p:txEl>
                                              <p:pRg st="0" end="0"/>
                                            </p:txEl>
                                          </p:spTgt>
                                        </p:tgtEl>
                                        <p:attrNameLst>
                                          <p:attrName>style.visibility</p:attrName>
                                        </p:attrNameLst>
                                      </p:cBhvr>
                                      <p:to>
                                        <p:strVal val="visible"/>
                                      </p:to>
                                    </p:set>
                                    <p:anim calcmode="lin" valueType="num">
                                      <p:cBhvr>
                                        <p:cTn id="54"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56" dur="500"/>
                                        <p:tgtEl>
                                          <p:spTgt spid="35">
                                            <p:txEl>
                                              <p:pRg st="0" end="0"/>
                                            </p:txEl>
                                          </p:spTgt>
                                        </p:tgtEl>
                                      </p:cBhvr>
                                    </p:animEffect>
                                  </p:childTnLst>
                                </p:cTn>
                              </p:par>
                              <p:par>
                                <p:cTn id="57" presetID="53" presetClass="entr" presetSubtype="16" fill="hold" grpId="0" nodeType="withEffect">
                                  <p:stCondLst>
                                    <p:cond delay="20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Effect transition="in" filter="fade">
                                      <p:cBhvr>
                                        <p:cTn id="61" dur="500"/>
                                        <p:tgtEl>
                                          <p:spTgt spid="38"/>
                                        </p:tgtEl>
                                      </p:cBhvr>
                                    </p:animEffect>
                                  </p:childTnLst>
                                </p:cTn>
                              </p:par>
                              <p:par>
                                <p:cTn id="62" presetID="53" presetClass="entr" presetSubtype="16" fill="hold" grpId="0" nodeType="withEffect">
                                  <p:stCondLst>
                                    <p:cond delay="200"/>
                                  </p:stCondLst>
                                  <p:childTnLst>
                                    <p:set>
                                      <p:cBhvr>
                                        <p:cTn id="63" dur="1" fill="hold">
                                          <p:stCondLst>
                                            <p:cond delay="0"/>
                                          </p:stCondLst>
                                        </p:cTn>
                                        <p:tgtEl>
                                          <p:spTgt spid="39">
                                            <p:txEl>
                                              <p:pRg st="0" end="0"/>
                                            </p:txEl>
                                          </p:spTgt>
                                        </p:tgtEl>
                                        <p:attrNameLst>
                                          <p:attrName>style.visibility</p:attrName>
                                        </p:attrNameLst>
                                      </p:cBhvr>
                                      <p:to>
                                        <p:strVal val="visible"/>
                                      </p:to>
                                    </p:set>
                                    <p:anim calcmode="lin" valueType="num">
                                      <p:cBhvr>
                                        <p:cTn id="64"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66" dur="500"/>
                                        <p:tgtEl>
                                          <p:spTgt spid="39">
                                            <p:txEl>
                                              <p:pRg st="0" end="0"/>
                                            </p:txEl>
                                          </p:spTgt>
                                        </p:tgtEl>
                                      </p:cBhvr>
                                    </p:animEffect>
                                  </p:childTnLst>
                                </p:cTn>
                              </p:par>
                              <p:par>
                                <p:cTn id="67" presetID="53" presetClass="entr" presetSubtype="16" fill="hold" grpId="0" nodeType="withEffect">
                                  <p:stCondLst>
                                    <p:cond delay="200"/>
                                  </p:stCondLst>
                                  <p:childTnLst>
                                    <p:set>
                                      <p:cBhvr>
                                        <p:cTn id="68" dur="1" fill="hold">
                                          <p:stCondLst>
                                            <p:cond delay="0"/>
                                          </p:stCondLst>
                                        </p:cTn>
                                        <p:tgtEl>
                                          <p:spTgt spid="42"/>
                                        </p:tgtEl>
                                        <p:attrNameLst>
                                          <p:attrName>style.visibility</p:attrName>
                                        </p:attrNameLst>
                                      </p:cBhvr>
                                      <p:to>
                                        <p:strVal val="visible"/>
                                      </p:to>
                                    </p:set>
                                    <p:anim calcmode="lin" valueType="num">
                                      <p:cBhvr>
                                        <p:cTn id="69" dur="500" fill="hold"/>
                                        <p:tgtEl>
                                          <p:spTgt spid="42"/>
                                        </p:tgtEl>
                                        <p:attrNameLst>
                                          <p:attrName>ppt_w</p:attrName>
                                        </p:attrNameLst>
                                      </p:cBhvr>
                                      <p:tavLst>
                                        <p:tav tm="0">
                                          <p:val>
                                            <p:fltVal val="0"/>
                                          </p:val>
                                        </p:tav>
                                        <p:tav tm="100000">
                                          <p:val>
                                            <p:strVal val="#ppt_w"/>
                                          </p:val>
                                        </p:tav>
                                      </p:tavLst>
                                    </p:anim>
                                    <p:anim calcmode="lin" valueType="num">
                                      <p:cBhvr>
                                        <p:cTn id="70" dur="500" fill="hold"/>
                                        <p:tgtEl>
                                          <p:spTgt spid="42"/>
                                        </p:tgtEl>
                                        <p:attrNameLst>
                                          <p:attrName>ppt_h</p:attrName>
                                        </p:attrNameLst>
                                      </p:cBhvr>
                                      <p:tavLst>
                                        <p:tav tm="0">
                                          <p:val>
                                            <p:fltVal val="0"/>
                                          </p:val>
                                        </p:tav>
                                        <p:tav tm="100000">
                                          <p:val>
                                            <p:strVal val="#ppt_h"/>
                                          </p:val>
                                        </p:tav>
                                      </p:tavLst>
                                    </p:anim>
                                    <p:animEffect transition="in" filter="fade">
                                      <p:cBhvr>
                                        <p:cTn id="71" dur="500"/>
                                        <p:tgtEl>
                                          <p:spTgt spid="42"/>
                                        </p:tgtEl>
                                      </p:cBhvr>
                                    </p:animEffect>
                                  </p:childTnLst>
                                </p:cTn>
                              </p:par>
                              <p:par>
                                <p:cTn id="72" presetID="53" presetClass="entr" presetSubtype="16" fill="hold" grpId="0" nodeType="withEffect">
                                  <p:stCondLst>
                                    <p:cond delay="200"/>
                                  </p:stCondLst>
                                  <p:childTnLst>
                                    <p:set>
                                      <p:cBhvr>
                                        <p:cTn id="73" dur="1" fill="hold">
                                          <p:stCondLst>
                                            <p:cond delay="0"/>
                                          </p:stCondLst>
                                        </p:cTn>
                                        <p:tgtEl>
                                          <p:spTgt spid="43">
                                            <p:txEl>
                                              <p:pRg st="0" end="0"/>
                                            </p:txEl>
                                          </p:spTgt>
                                        </p:tgtEl>
                                        <p:attrNameLst>
                                          <p:attrName>style.visibility</p:attrName>
                                        </p:attrNameLst>
                                      </p:cBhvr>
                                      <p:to>
                                        <p:strVal val="visible"/>
                                      </p:to>
                                    </p:set>
                                    <p:anim calcmode="lin" valueType="num">
                                      <p:cBhvr>
                                        <p:cTn id="74"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75"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76" dur="500"/>
                                        <p:tgtEl>
                                          <p:spTgt spid="43">
                                            <p:txEl>
                                              <p:pRg st="0" end="0"/>
                                            </p:txEl>
                                          </p:spTgt>
                                        </p:tgtEl>
                                      </p:cBhvr>
                                    </p:animEffect>
                                  </p:childTnLst>
                                </p:cTn>
                              </p:par>
                              <p:par>
                                <p:cTn id="77" presetID="42" presetClass="entr" presetSubtype="0" fill="hold" grpId="0" nodeType="withEffect">
                                  <p:stCondLst>
                                    <p:cond delay="200"/>
                                  </p:stCondLst>
                                  <p:childTnLst>
                                    <p:set>
                                      <p:cBhvr>
                                        <p:cTn id="78" dur="1" fill="hold">
                                          <p:stCondLst>
                                            <p:cond delay="0"/>
                                          </p:stCondLst>
                                        </p:cTn>
                                        <p:tgtEl>
                                          <p:spTgt spid="46">
                                            <p:txEl>
                                              <p:pRg st="0" end="0"/>
                                            </p:txEl>
                                          </p:spTgt>
                                        </p:tgtEl>
                                        <p:attrNameLst>
                                          <p:attrName>style.visibility</p:attrName>
                                        </p:attrNameLst>
                                      </p:cBhvr>
                                      <p:to>
                                        <p:strVal val="visible"/>
                                      </p:to>
                                    </p:set>
                                    <p:animEffect transition="in" filter="fade">
                                      <p:cBhvr>
                                        <p:cTn id="79" dur="400"/>
                                        <p:tgtEl>
                                          <p:spTgt spid="46">
                                            <p:txEl>
                                              <p:pRg st="0" end="0"/>
                                            </p:txEl>
                                          </p:spTgt>
                                        </p:tgtEl>
                                      </p:cBhvr>
                                    </p:animEffect>
                                    <p:anim calcmode="lin" valueType="num">
                                      <p:cBhvr>
                                        <p:cTn id="80"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81" dur="400" fill="hold"/>
                                        <p:tgtEl>
                                          <p:spTgt spid="46">
                                            <p:txEl>
                                              <p:pRg st="0" end="0"/>
                                            </p:txEl>
                                          </p:spTgt>
                                        </p:tgtEl>
                                        <p:attrNameLst>
                                          <p:attrName>ppt_y</p:attrName>
                                        </p:attrNameLst>
                                      </p:cBhvr>
                                      <p:tavLst>
                                        <p:tav tm="0">
                                          <p:val>
                                            <p:strVal val="#ppt_y+.1"/>
                                          </p:val>
                                        </p:tav>
                                        <p:tav tm="100000">
                                          <p:val>
                                            <p:strVal val="#ppt_y"/>
                                          </p:val>
                                        </p:tav>
                                      </p:tavLst>
                                    </p:anim>
                                  </p:childTnLst>
                                </p:cTn>
                              </p:par>
                              <p:par>
                                <p:cTn id="82" presetID="10" presetClass="entr" presetSubtype="0" fill="hold" grpId="0" nodeType="withEffect">
                                  <p:stCondLst>
                                    <p:cond delay="800"/>
                                  </p:stCondLst>
                                  <p:childTnLst>
                                    <p:set>
                                      <p:cBhvr>
                                        <p:cTn id="83" dur="1" fill="hold">
                                          <p:stCondLst>
                                            <p:cond delay="0"/>
                                          </p:stCondLst>
                                        </p:cTn>
                                        <p:tgtEl>
                                          <p:spTgt spid="47">
                                            <p:txEl>
                                              <p:pRg st="0" end="0"/>
                                            </p:txEl>
                                          </p:spTgt>
                                        </p:tgtEl>
                                        <p:attrNameLst>
                                          <p:attrName>style.visibility</p:attrName>
                                        </p:attrNameLst>
                                      </p:cBhvr>
                                      <p:to>
                                        <p:strVal val="visible"/>
                                      </p:to>
                                    </p:set>
                                    <p:animEffect transition="in" filter="fade">
                                      <p:cBhvr>
                                        <p:cTn id="84" dur="500"/>
                                        <p:tgtEl>
                                          <p:spTgt spid="47">
                                            <p:txEl>
                                              <p:pRg st="0" end="0"/>
                                            </p:txEl>
                                          </p:spTgt>
                                        </p:tgtEl>
                                      </p:cBhvr>
                                    </p:animEffect>
                                  </p:childTnLst>
                                </p:cTn>
                              </p:par>
                              <p:par>
                                <p:cTn id="85" presetID="42" presetClass="entr" presetSubtype="0" fill="hold" grpId="0" nodeType="withEffect">
                                  <p:stCondLst>
                                    <p:cond delay="200"/>
                                  </p:stCondLst>
                                  <p:childTnLst>
                                    <p:set>
                                      <p:cBhvr>
                                        <p:cTn id="86" dur="1" fill="hold">
                                          <p:stCondLst>
                                            <p:cond delay="0"/>
                                          </p:stCondLst>
                                        </p:cTn>
                                        <p:tgtEl>
                                          <p:spTgt spid="48">
                                            <p:txEl>
                                              <p:pRg st="0" end="0"/>
                                            </p:txEl>
                                          </p:spTgt>
                                        </p:tgtEl>
                                        <p:attrNameLst>
                                          <p:attrName>style.visibility</p:attrName>
                                        </p:attrNameLst>
                                      </p:cBhvr>
                                      <p:to>
                                        <p:strVal val="visible"/>
                                      </p:to>
                                    </p:set>
                                    <p:animEffect transition="in" filter="fade">
                                      <p:cBhvr>
                                        <p:cTn id="87" dur="400"/>
                                        <p:tgtEl>
                                          <p:spTgt spid="48">
                                            <p:txEl>
                                              <p:pRg st="0" end="0"/>
                                            </p:txEl>
                                          </p:spTgt>
                                        </p:tgtEl>
                                      </p:cBhvr>
                                    </p:animEffect>
                                    <p:anim calcmode="lin" valueType="num">
                                      <p:cBhvr>
                                        <p:cTn id="88" dur="4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89" dur="400" fill="hold"/>
                                        <p:tgtEl>
                                          <p:spTgt spid="48">
                                            <p:txEl>
                                              <p:pRg st="0" end="0"/>
                                            </p:txEl>
                                          </p:spTgt>
                                        </p:tgtEl>
                                        <p:attrNameLst>
                                          <p:attrName>ppt_y</p:attrName>
                                        </p:attrNameLst>
                                      </p:cBhvr>
                                      <p:tavLst>
                                        <p:tav tm="0">
                                          <p:val>
                                            <p:strVal val="#ppt_y+.1"/>
                                          </p:val>
                                        </p:tav>
                                        <p:tav tm="100000">
                                          <p:val>
                                            <p:strVal val="#ppt_y"/>
                                          </p:val>
                                        </p:tav>
                                      </p:tavLst>
                                    </p:anim>
                                  </p:childTnLst>
                                </p:cTn>
                              </p:par>
                              <p:par>
                                <p:cTn id="90" presetID="10" presetClass="entr" presetSubtype="0" fill="hold" grpId="0" nodeType="withEffect">
                                  <p:stCondLst>
                                    <p:cond delay="800"/>
                                  </p:stCondLst>
                                  <p:childTnLst>
                                    <p:set>
                                      <p:cBhvr>
                                        <p:cTn id="91" dur="1" fill="hold">
                                          <p:stCondLst>
                                            <p:cond delay="0"/>
                                          </p:stCondLst>
                                        </p:cTn>
                                        <p:tgtEl>
                                          <p:spTgt spid="49">
                                            <p:txEl>
                                              <p:pRg st="0" end="0"/>
                                            </p:txEl>
                                          </p:spTgt>
                                        </p:tgtEl>
                                        <p:attrNameLst>
                                          <p:attrName>style.visibility</p:attrName>
                                        </p:attrNameLst>
                                      </p:cBhvr>
                                      <p:to>
                                        <p:strVal val="visible"/>
                                      </p:to>
                                    </p:set>
                                    <p:animEffect transition="in" filter="fade">
                                      <p:cBhvr>
                                        <p:cTn id="92" dur="500"/>
                                        <p:tgtEl>
                                          <p:spTgt spid="49">
                                            <p:txEl>
                                              <p:pRg st="0" end="0"/>
                                            </p:txEl>
                                          </p:spTgt>
                                        </p:tgtEl>
                                      </p:cBhvr>
                                    </p:animEffect>
                                  </p:childTnLst>
                                </p:cTn>
                              </p:par>
                              <p:par>
                                <p:cTn id="93" presetID="42" presetClass="entr" presetSubtype="0" fill="hold" grpId="0" nodeType="withEffect">
                                  <p:stCondLst>
                                    <p:cond delay="200"/>
                                  </p:stCondLst>
                                  <p:childTnLst>
                                    <p:set>
                                      <p:cBhvr>
                                        <p:cTn id="94" dur="1" fill="hold">
                                          <p:stCondLst>
                                            <p:cond delay="0"/>
                                          </p:stCondLst>
                                        </p:cTn>
                                        <p:tgtEl>
                                          <p:spTgt spid="50">
                                            <p:txEl>
                                              <p:pRg st="0" end="0"/>
                                            </p:txEl>
                                          </p:spTgt>
                                        </p:tgtEl>
                                        <p:attrNameLst>
                                          <p:attrName>style.visibility</p:attrName>
                                        </p:attrNameLst>
                                      </p:cBhvr>
                                      <p:to>
                                        <p:strVal val="visible"/>
                                      </p:to>
                                    </p:set>
                                    <p:animEffect transition="in" filter="fade">
                                      <p:cBhvr>
                                        <p:cTn id="95" dur="400"/>
                                        <p:tgtEl>
                                          <p:spTgt spid="50">
                                            <p:txEl>
                                              <p:pRg st="0" end="0"/>
                                            </p:txEl>
                                          </p:spTgt>
                                        </p:tgtEl>
                                      </p:cBhvr>
                                    </p:animEffect>
                                    <p:anim calcmode="lin" valueType="num">
                                      <p:cBhvr>
                                        <p:cTn id="96" dur="4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97" dur="400" fill="hold"/>
                                        <p:tgtEl>
                                          <p:spTgt spid="50">
                                            <p:txEl>
                                              <p:pRg st="0" end="0"/>
                                            </p:txEl>
                                          </p:spTgt>
                                        </p:tgtEl>
                                        <p:attrNameLst>
                                          <p:attrName>ppt_y</p:attrName>
                                        </p:attrNameLst>
                                      </p:cBhvr>
                                      <p:tavLst>
                                        <p:tav tm="0">
                                          <p:val>
                                            <p:strVal val="#ppt_y+.1"/>
                                          </p:val>
                                        </p:tav>
                                        <p:tav tm="100000">
                                          <p:val>
                                            <p:strVal val="#ppt_y"/>
                                          </p:val>
                                        </p:tav>
                                      </p:tavLst>
                                    </p:anim>
                                  </p:childTnLst>
                                </p:cTn>
                              </p:par>
                              <p:par>
                                <p:cTn id="98" presetID="10" presetClass="entr" presetSubtype="0" fill="hold" grpId="0" nodeType="withEffect">
                                  <p:stCondLst>
                                    <p:cond delay="800"/>
                                  </p:stCondLst>
                                  <p:childTnLst>
                                    <p:set>
                                      <p:cBhvr>
                                        <p:cTn id="99" dur="1" fill="hold">
                                          <p:stCondLst>
                                            <p:cond delay="0"/>
                                          </p:stCondLst>
                                        </p:cTn>
                                        <p:tgtEl>
                                          <p:spTgt spid="51">
                                            <p:txEl>
                                              <p:pRg st="0" end="0"/>
                                            </p:txEl>
                                          </p:spTgt>
                                        </p:tgtEl>
                                        <p:attrNameLst>
                                          <p:attrName>style.visibility</p:attrName>
                                        </p:attrNameLst>
                                      </p:cBhvr>
                                      <p:to>
                                        <p:strVal val="visible"/>
                                      </p:to>
                                    </p:set>
                                    <p:animEffect transition="in" filter="fade">
                                      <p:cBhvr>
                                        <p:cTn id="100"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2" grpId="0" animBg="1"/>
      <p:bldP spid="10" grpId="0"/>
      <p:bldP spid="29" grpId="0" animBg="1"/>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400"/>
                        <p:tgtEl>
                          <p:spTgt spid="30"/>
                        </p:tgtEl>
                      </p:cBhvr>
                    </p:animEffect>
                    <p:anim calcmode="lin" valueType="num">
                      <p:cBhvr>
                        <p:cTn dur="400" fill="hold"/>
                        <p:tgtEl>
                          <p:spTgt spid="30"/>
                        </p:tgtEl>
                        <p:attrNameLst>
                          <p:attrName>ppt_x</p:attrName>
                        </p:attrNameLst>
                      </p:cBhvr>
                      <p:tavLst>
                        <p:tav tm="0">
                          <p:val>
                            <p:strVal val="#ppt_x"/>
                          </p:val>
                        </p:tav>
                        <p:tav tm="100000">
                          <p:val>
                            <p:strVal val="#ppt_x"/>
                          </p:val>
                        </p:tav>
                      </p:tavLst>
                    </p:anim>
                    <p:anim calcmode="lin" valueType="num">
                      <p:cBhvr>
                        <p:cTn dur="4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10" presetClass="entr" presetSubtype="0" fill="hold" nodeType="withEffect">
                  <p:stCondLst>
                    <p:cond delay="8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53" presetClass="entr" presetSubtype="16"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 calcmode="lin" valueType="num">
                      <p:cBhvr>
                        <p:cTn dur="500" fill="hold"/>
                        <p:tgtEl>
                          <p:spTgt spid="35"/>
                        </p:tgtEl>
                        <p:attrNameLst>
                          <p:attrName>ppt_w</p:attrName>
                        </p:attrNameLst>
                      </p:cBhvr>
                      <p:tavLst>
                        <p:tav tm="0">
                          <p:val>
                            <p:fltVal val="0"/>
                          </p:val>
                        </p:tav>
                        <p:tav tm="100000">
                          <p:val>
                            <p:strVal val="#ppt_w"/>
                          </p:val>
                        </p:tav>
                      </p:tavLst>
                    </p:anim>
                    <p:anim calcmode="lin" valueType="num">
                      <p:cBhvr>
                        <p:cTn dur="500" fill="hold"/>
                        <p:tgtEl>
                          <p:spTgt spid="35"/>
                        </p:tgtEl>
                        <p:attrNameLst>
                          <p:attrName>ppt_h</p:attrName>
                        </p:attrNameLst>
                      </p:cBhvr>
                      <p:tavLst>
                        <p:tav tm="0">
                          <p:val>
                            <p:fltVal val="0"/>
                          </p:val>
                        </p:tav>
                        <p:tav tm="100000">
                          <p:val>
                            <p:strVal val="#ppt_h"/>
                          </p:val>
                        </p:tav>
                      </p:tavLst>
                    </p:anim>
                    <p:animEffect transition="in" filter="fade">
                      <p:cBhvr>
                        <p:cTn dur="500"/>
                        <p:tgtEl>
                          <p:spTgt spid="35"/>
                        </p:tgtEl>
                      </p:cBhvr>
                    </p:animEffect>
                  </p:childTnLst>
                </p:cTn>
              </p:par>
            </p:tnLst>
          </p:tmpl>
        </p:tmplLst>
      </p:bldP>
      <p:bldP spid="38" grpId="0" animBg="1"/>
      <p:bldP spid="39" grpId="0" build="p">
        <p:tmplLst>
          <p:tmpl lvl="1">
            <p:tnLst>
              <p:par>
                <p:cTn presetID="53" presetClass="entr" presetSubtype="16"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animEffect transition="in" filter="fade">
                      <p:cBhvr>
                        <p:cTn dur="500"/>
                        <p:tgtEl>
                          <p:spTgt spid="39"/>
                        </p:tgtEl>
                      </p:cBhvr>
                    </p:animEffect>
                  </p:childTnLst>
                </p:cTn>
              </p:par>
            </p:tnLst>
          </p:tmpl>
        </p:tmplLst>
      </p:bldP>
      <p:bldP spid="42" grpId="0" animBg="1"/>
      <p:bldP spid="43" grpId="0" build="p">
        <p:tmplLst>
          <p:tmpl lvl="1">
            <p:tnLst>
              <p:par>
                <p:cTn presetID="53" presetClass="entr" presetSubtype="16"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Effect transition="in" filter="fade">
                      <p:cBhvr>
                        <p:cTn dur="500"/>
                        <p:tgtEl>
                          <p:spTgt spid="43"/>
                        </p:tgtEl>
                      </p:cBhvr>
                    </p:animEffect>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400"/>
                        <p:tgtEl>
                          <p:spTgt spid="46"/>
                        </p:tgtEl>
                      </p:cBhvr>
                    </p:animEffect>
                    <p:anim calcmode="lin" valueType="num">
                      <p:cBhvr>
                        <p:cTn dur="400" fill="hold"/>
                        <p:tgtEl>
                          <p:spTgt spid="46"/>
                        </p:tgtEl>
                        <p:attrNameLst>
                          <p:attrName>ppt_x</p:attrName>
                        </p:attrNameLst>
                      </p:cBhvr>
                      <p:tavLst>
                        <p:tav tm="0">
                          <p:val>
                            <p:strVal val="#ppt_x"/>
                          </p:val>
                        </p:tav>
                        <p:tav tm="100000">
                          <p:val>
                            <p:strVal val="#ppt_x"/>
                          </p:val>
                        </p:tav>
                      </p:tavLst>
                    </p:anim>
                    <p:anim calcmode="lin" valueType="num">
                      <p:cBhvr>
                        <p:cTn dur="4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10" presetClass="entr" presetSubtype="0" fill="hold" nodeType="withEffect">
                  <p:stCondLst>
                    <p:cond delay="8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400"/>
                        <p:tgtEl>
                          <p:spTgt spid="48"/>
                        </p:tgtEl>
                      </p:cBhvr>
                    </p:animEffect>
                    <p:anim calcmode="lin" valueType="num">
                      <p:cBhvr>
                        <p:cTn dur="400" fill="hold"/>
                        <p:tgtEl>
                          <p:spTgt spid="48"/>
                        </p:tgtEl>
                        <p:attrNameLst>
                          <p:attrName>ppt_x</p:attrName>
                        </p:attrNameLst>
                      </p:cBhvr>
                      <p:tavLst>
                        <p:tav tm="0">
                          <p:val>
                            <p:strVal val="#ppt_x"/>
                          </p:val>
                        </p:tav>
                        <p:tav tm="100000">
                          <p:val>
                            <p:strVal val="#ppt_x"/>
                          </p:val>
                        </p:tav>
                      </p:tavLst>
                    </p:anim>
                    <p:anim calcmode="lin" valueType="num">
                      <p:cBhvr>
                        <p:cTn dur="4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10" presetClass="entr" presetSubtype="0" fill="hold" nodeType="withEffect">
                  <p:stCondLst>
                    <p:cond delay="8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42" presetClass="entr" presetSubtype="0" fill="hold" nodeType="withEffect">
                  <p:stCondLst>
                    <p:cond delay="200"/>
                  </p:stCondLst>
                  <p:childTnLst>
                    <p:set>
                      <p:cBhvr>
                        <p:cTn dur="1" fill="hold">
                          <p:stCondLst>
                            <p:cond delay="0"/>
                          </p:stCondLst>
                        </p:cTn>
                        <p:tgtEl>
                          <p:spTgt spid="50"/>
                        </p:tgtEl>
                        <p:attrNameLst>
                          <p:attrName>style.visibility</p:attrName>
                        </p:attrNameLst>
                      </p:cBhvr>
                      <p:to>
                        <p:strVal val="visible"/>
                      </p:to>
                    </p:set>
                    <p:animEffect transition="in" filter="fade">
                      <p:cBhvr>
                        <p:cTn dur="400"/>
                        <p:tgtEl>
                          <p:spTgt spid="50"/>
                        </p:tgtEl>
                      </p:cBhvr>
                    </p:animEffect>
                    <p:anim calcmode="lin" valueType="num">
                      <p:cBhvr>
                        <p:cTn dur="400" fill="hold"/>
                        <p:tgtEl>
                          <p:spTgt spid="50"/>
                        </p:tgtEl>
                        <p:attrNameLst>
                          <p:attrName>ppt_x</p:attrName>
                        </p:attrNameLst>
                      </p:cBhvr>
                      <p:tavLst>
                        <p:tav tm="0">
                          <p:val>
                            <p:strVal val="#ppt_x"/>
                          </p:val>
                        </p:tav>
                        <p:tav tm="100000">
                          <p:val>
                            <p:strVal val="#ppt_x"/>
                          </p:val>
                        </p:tav>
                      </p:tavLst>
                    </p:anim>
                    <p:anim calcmode="lin" valueType="num">
                      <p:cBhvr>
                        <p:cTn dur="400" fill="hold"/>
                        <p:tgtEl>
                          <p:spTgt spid="50"/>
                        </p:tgtEl>
                        <p:attrNameLst>
                          <p:attrName>ppt_y</p:attrName>
                        </p:attrNameLst>
                      </p:cBhvr>
                      <p:tavLst>
                        <p:tav tm="0">
                          <p:val>
                            <p:strVal val="#ppt_y+.1"/>
                          </p:val>
                        </p:tav>
                        <p:tav tm="100000">
                          <p:val>
                            <p:strVal val="#ppt_y"/>
                          </p:val>
                        </p:tav>
                      </p:tavLst>
                    </p:anim>
                  </p:childTnLst>
                </p:cTn>
              </p:par>
            </p:tnLst>
          </p:tmpl>
        </p:tmplLst>
      </p:bldP>
      <p:bldP spid="51" grpId="0" build="p">
        <p:tmplLst>
          <p:tmpl lvl="1">
            <p:tnLst>
              <p:par>
                <p:cTn presetID="10" presetClass="entr" presetSubtype="0" fill="hold" nodeType="withEffect">
                  <p:stCondLst>
                    <p:cond delay="8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3"/>
          <p:cNvSpPr>
            <a:spLocks noGrp="1"/>
          </p:cNvSpPr>
          <p:nvPr>
            <p:ph type="sldNum" sz="quarter" idx="10"/>
          </p:nvPr>
        </p:nvSpPr>
        <p:spPr>
          <a:ln/>
        </p:spPr>
        <p:txBody>
          <a:bodyPr/>
          <a:lstStyle>
            <a:lvl1pPr>
              <a:defRPr/>
            </a:lvl1pPr>
          </a:lstStyle>
          <a:p>
            <a:pPr>
              <a:defRPr/>
            </a:pPr>
            <a:fld id="{167F7B47-9D3E-2748-9CA4-B6C213F26F84}" type="slidenum">
              <a:rPr lang="es-ES"/>
              <a:pPr>
                <a:defRPr/>
              </a:pPr>
              <a:t>‹#›</a:t>
            </a:fld>
            <a:endParaRPr lang="es-ES" sz="1200">
              <a:solidFill>
                <a:srgbClr val="888888"/>
              </a:solidFill>
            </a:endParaRPr>
          </a:p>
        </p:txBody>
      </p:sp>
    </p:spTree>
    <p:extLst>
      <p:ext uri="{BB962C8B-B14F-4D97-AF65-F5344CB8AC3E}">
        <p14:creationId xmlns:p14="http://schemas.microsoft.com/office/powerpoint/2010/main" val="20741099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5"/>
            <a:ext cx="7772400" cy="1022350"/>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Rectangle 3"/>
          <p:cNvSpPr>
            <a:spLocks noGrp="1"/>
          </p:cNvSpPr>
          <p:nvPr>
            <p:ph type="sldNum" sz="quarter" idx="10"/>
          </p:nvPr>
        </p:nvSpPr>
        <p:spPr>
          <a:ln/>
        </p:spPr>
        <p:txBody>
          <a:bodyPr/>
          <a:lstStyle>
            <a:lvl1pPr>
              <a:defRPr/>
            </a:lvl1pPr>
          </a:lstStyle>
          <a:p>
            <a:pPr>
              <a:defRPr/>
            </a:pPr>
            <a:fld id="{BAF2BD0E-0B56-D74E-9361-C483B2081D97}" type="slidenum">
              <a:rPr lang="es-ES"/>
              <a:pPr>
                <a:defRPr/>
              </a:pPr>
              <a:t>‹#›</a:t>
            </a:fld>
            <a:endParaRPr lang="es-ES" sz="1200">
              <a:solidFill>
                <a:srgbClr val="888888"/>
              </a:solidFill>
            </a:endParaRPr>
          </a:p>
        </p:txBody>
      </p:sp>
    </p:spTree>
    <p:extLst>
      <p:ext uri="{BB962C8B-B14F-4D97-AF65-F5344CB8AC3E}">
        <p14:creationId xmlns:p14="http://schemas.microsoft.com/office/powerpoint/2010/main" val="17639623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200150"/>
            <a:ext cx="4038600" cy="394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200150"/>
            <a:ext cx="4038600" cy="394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3"/>
          <p:cNvSpPr>
            <a:spLocks noGrp="1"/>
          </p:cNvSpPr>
          <p:nvPr>
            <p:ph type="sldNum" sz="quarter" idx="10"/>
          </p:nvPr>
        </p:nvSpPr>
        <p:spPr>
          <a:ln/>
        </p:spPr>
        <p:txBody>
          <a:bodyPr/>
          <a:lstStyle>
            <a:lvl1pPr>
              <a:defRPr/>
            </a:lvl1pPr>
          </a:lstStyle>
          <a:p>
            <a:pPr>
              <a:defRPr/>
            </a:pPr>
            <a:fld id="{BA96E8CB-6E07-4541-9B5D-C6C2F243AC8B}" type="slidenum">
              <a:rPr lang="es-ES"/>
              <a:pPr>
                <a:defRPr/>
              </a:pPr>
              <a:t>‹#›</a:t>
            </a:fld>
            <a:endParaRPr lang="es-ES" sz="1200">
              <a:solidFill>
                <a:srgbClr val="888888"/>
              </a:solidFill>
            </a:endParaRPr>
          </a:p>
        </p:txBody>
      </p:sp>
    </p:spTree>
    <p:extLst>
      <p:ext uri="{BB962C8B-B14F-4D97-AF65-F5344CB8AC3E}">
        <p14:creationId xmlns:p14="http://schemas.microsoft.com/office/powerpoint/2010/main" val="12764887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6375"/>
            <a:ext cx="8229600" cy="85725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Rectangle 3"/>
          <p:cNvSpPr>
            <a:spLocks noGrp="1"/>
          </p:cNvSpPr>
          <p:nvPr>
            <p:ph type="sldNum" sz="quarter" idx="10"/>
          </p:nvPr>
        </p:nvSpPr>
        <p:spPr>
          <a:ln/>
        </p:spPr>
        <p:txBody>
          <a:bodyPr/>
          <a:lstStyle>
            <a:lvl1pPr>
              <a:defRPr/>
            </a:lvl1pPr>
          </a:lstStyle>
          <a:p>
            <a:pPr>
              <a:defRPr/>
            </a:pPr>
            <a:fld id="{ACAE3BD7-BB49-EF48-AB51-3DD4E3713ADB}" type="slidenum">
              <a:rPr lang="es-ES"/>
              <a:pPr>
                <a:defRPr/>
              </a:pPr>
              <a:t>‹#›</a:t>
            </a:fld>
            <a:endParaRPr lang="es-ES" sz="1200">
              <a:solidFill>
                <a:srgbClr val="888888"/>
              </a:solidFill>
            </a:endParaRPr>
          </a:p>
        </p:txBody>
      </p:sp>
    </p:spTree>
    <p:extLst>
      <p:ext uri="{BB962C8B-B14F-4D97-AF65-F5344CB8AC3E}">
        <p14:creationId xmlns:p14="http://schemas.microsoft.com/office/powerpoint/2010/main" val="34106082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Rectangle 3"/>
          <p:cNvSpPr>
            <a:spLocks noGrp="1"/>
          </p:cNvSpPr>
          <p:nvPr>
            <p:ph type="sldNum" sz="quarter" idx="10"/>
          </p:nvPr>
        </p:nvSpPr>
        <p:spPr>
          <a:ln/>
        </p:spPr>
        <p:txBody>
          <a:bodyPr/>
          <a:lstStyle>
            <a:lvl1pPr>
              <a:defRPr/>
            </a:lvl1pPr>
          </a:lstStyle>
          <a:p>
            <a:pPr>
              <a:defRPr/>
            </a:pPr>
            <a:fld id="{DC6DDEAE-8CC3-AD4A-B3D8-2BE71694640B}" type="slidenum">
              <a:rPr lang="es-ES"/>
              <a:pPr>
                <a:defRPr/>
              </a:pPr>
              <a:t>‹#›</a:t>
            </a:fld>
            <a:endParaRPr lang="es-ES" sz="1200">
              <a:solidFill>
                <a:srgbClr val="888888"/>
              </a:solidFill>
            </a:endParaRPr>
          </a:p>
        </p:txBody>
      </p:sp>
    </p:spTree>
    <p:extLst>
      <p:ext uri="{BB962C8B-B14F-4D97-AF65-F5344CB8AC3E}">
        <p14:creationId xmlns:p14="http://schemas.microsoft.com/office/powerpoint/2010/main" val="34356716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p:cNvSpPr>
          <p:nvPr>
            <p:ph type="sldNum" sz="quarter" idx="10"/>
          </p:nvPr>
        </p:nvSpPr>
        <p:spPr>
          <a:ln/>
        </p:spPr>
        <p:txBody>
          <a:bodyPr/>
          <a:lstStyle>
            <a:lvl1pPr>
              <a:defRPr/>
            </a:lvl1pPr>
          </a:lstStyle>
          <a:p>
            <a:pPr>
              <a:defRPr/>
            </a:pPr>
            <a:fld id="{E8D88C74-0DDE-8F40-A44E-D6CE8BB2242F}" type="slidenum">
              <a:rPr lang="es-ES"/>
              <a:pPr>
                <a:defRPr/>
              </a:pPr>
              <a:t>‹#›</a:t>
            </a:fld>
            <a:endParaRPr lang="es-ES" sz="1200">
              <a:solidFill>
                <a:srgbClr val="888888"/>
              </a:solidFill>
            </a:endParaRPr>
          </a:p>
        </p:txBody>
      </p:sp>
    </p:spTree>
    <p:extLst>
      <p:ext uri="{BB962C8B-B14F-4D97-AF65-F5344CB8AC3E}">
        <p14:creationId xmlns:p14="http://schemas.microsoft.com/office/powerpoint/2010/main" val="1676077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4788"/>
            <a:ext cx="3008313" cy="871537"/>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3"/>
          <p:cNvSpPr>
            <a:spLocks noGrp="1"/>
          </p:cNvSpPr>
          <p:nvPr>
            <p:ph type="sldNum" sz="quarter" idx="10"/>
          </p:nvPr>
        </p:nvSpPr>
        <p:spPr>
          <a:ln/>
        </p:spPr>
        <p:txBody>
          <a:bodyPr/>
          <a:lstStyle>
            <a:lvl1pPr>
              <a:defRPr/>
            </a:lvl1pPr>
          </a:lstStyle>
          <a:p>
            <a:pPr>
              <a:defRPr/>
            </a:pPr>
            <a:fld id="{1DE43B61-CC5D-1240-A6DD-0542FD31C715}" type="slidenum">
              <a:rPr lang="es-ES"/>
              <a:pPr>
                <a:defRPr/>
              </a:pPr>
              <a:t>‹#›</a:t>
            </a:fld>
            <a:endParaRPr lang="es-ES" sz="1200">
              <a:solidFill>
                <a:srgbClr val="888888"/>
              </a:solidFill>
            </a:endParaRPr>
          </a:p>
        </p:txBody>
      </p:sp>
    </p:spTree>
    <p:extLst>
      <p:ext uri="{BB962C8B-B14F-4D97-AF65-F5344CB8AC3E}">
        <p14:creationId xmlns:p14="http://schemas.microsoft.com/office/powerpoint/2010/main" val="5073356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450"/>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sym typeface="Helvetica" charset="0"/>
            </a:endParaRPr>
          </a:p>
        </p:txBody>
      </p:sp>
      <p:sp>
        <p:nvSpPr>
          <p:cNvPr id="4" name="Marcador de texto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3"/>
          <p:cNvSpPr>
            <a:spLocks noGrp="1"/>
          </p:cNvSpPr>
          <p:nvPr>
            <p:ph type="sldNum" sz="quarter" idx="10"/>
          </p:nvPr>
        </p:nvSpPr>
        <p:spPr>
          <a:ln/>
        </p:spPr>
        <p:txBody>
          <a:bodyPr/>
          <a:lstStyle>
            <a:lvl1pPr>
              <a:defRPr/>
            </a:lvl1pPr>
          </a:lstStyle>
          <a:p>
            <a:pPr>
              <a:defRPr/>
            </a:pPr>
            <a:fld id="{5B0659F2-D303-114F-901F-6AA8A22F9345}" type="slidenum">
              <a:rPr lang="es-ES"/>
              <a:pPr>
                <a:defRPr/>
              </a:pPr>
              <a:t>‹#›</a:t>
            </a:fld>
            <a:endParaRPr lang="es-ES" sz="1200">
              <a:solidFill>
                <a:srgbClr val="888888"/>
              </a:solidFill>
            </a:endParaRPr>
          </a:p>
        </p:txBody>
      </p:sp>
    </p:spTree>
    <p:extLst>
      <p:ext uri="{BB962C8B-B14F-4D97-AF65-F5344CB8AC3E}">
        <p14:creationId xmlns:p14="http://schemas.microsoft.com/office/powerpoint/2010/main" val="7068542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457200" y="68263"/>
            <a:ext cx="8229600" cy="113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ctr" anchorCtr="0" compatLnSpc="1">
            <a:prstTxWarp prst="textNoShape">
              <a:avLst/>
            </a:prstTxWarp>
          </a:bodyPr>
          <a:lstStyle/>
          <a:p>
            <a:pPr lvl="0"/>
            <a:r>
              <a:rPr lang="es-ES">
                <a:sym typeface="Helvetica" charset="0"/>
              </a:rPr>
              <a:t>Click to edit Master title style</a:t>
            </a:r>
          </a:p>
        </p:txBody>
      </p:sp>
      <p:sp>
        <p:nvSpPr>
          <p:cNvPr id="1026" name="Rectangle 2"/>
          <p:cNvSpPr>
            <a:spLocks noGrp="1"/>
          </p:cNvSpPr>
          <p:nvPr>
            <p:ph type="body" idx="1"/>
          </p:nvPr>
        </p:nvSpPr>
        <p:spPr bwMode="auto">
          <a:xfrm>
            <a:off x="457200" y="1200150"/>
            <a:ext cx="8229600" cy="394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t" anchorCtr="0" compatLnSpc="1">
            <a:prstTxWarp prst="textNoShape">
              <a:avLst/>
            </a:prstTxWarp>
          </a:bodyPr>
          <a:lstStyle/>
          <a:p>
            <a:pPr lvl="0"/>
            <a:r>
              <a:rPr lang="es-ES">
                <a:sym typeface="Helvetica" charset="0"/>
              </a:rPr>
              <a:t>Click to edit Master text styles</a:t>
            </a:r>
          </a:p>
          <a:p>
            <a:pPr lvl="1"/>
            <a:r>
              <a:rPr lang="es-ES">
                <a:sym typeface="Helvetica" charset="0"/>
              </a:rPr>
              <a:t>Second level</a:t>
            </a:r>
          </a:p>
          <a:p>
            <a:pPr lvl="2"/>
            <a:r>
              <a:rPr lang="es-ES">
                <a:sym typeface="Helvetica" charset="0"/>
              </a:rPr>
              <a:t>Third level</a:t>
            </a:r>
          </a:p>
          <a:p>
            <a:pPr lvl="3"/>
            <a:r>
              <a:rPr lang="es-ES">
                <a:sym typeface="Helvetica" charset="0"/>
              </a:rPr>
              <a:t>Fourth level</a:t>
            </a:r>
          </a:p>
          <a:p>
            <a:pPr lvl="4"/>
            <a:r>
              <a:rPr lang="es-ES">
                <a:sym typeface="Helvetica" charset="0"/>
              </a:rPr>
              <a:t>Fifth level</a:t>
            </a:r>
          </a:p>
        </p:txBody>
      </p:sp>
      <p:sp>
        <p:nvSpPr>
          <p:cNvPr id="1027" name="Rectangle 3"/>
          <p:cNvSpPr>
            <a:spLocks noGrp="1"/>
          </p:cNvSpPr>
          <p:nvPr>
            <p:ph type="sldNum" sz="quarter" idx="2"/>
          </p:nvPr>
        </p:nvSpPr>
        <p:spPr bwMode="auto">
          <a:xfrm>
            <a:off x="6553200" y="4768850"/>
            <a:ext cx="2133600"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ctr" anchorCtr="0" compatLnSpc="1">
            <a:prstTxWarp prst="textNoShape">
              <a:avLst/>
            </a:prstTxWarp>
          </a:bodyPr>
          <a:lstStyle>
            <a:lvl1pPr algn="r">
              <a:defRPr smtClean="0">
                <a:cs typeface="Calibri" charset="0"/>
              </a:defRPr>
            </a:lvl1pPr>
          </a:lstStyle>
          <a:p>
            <a:pPr>
              <a:defRPr/>
            </a:pPr>
            <a:fld id="{30B9843D-0FC8-2843-9906-2C93C6F5BF86}" type="slidenum">
              <a:rPr lang="es-ES"/>
              <a:pPr>
                <a:defRPr/>
              </a:pPr>
              <a:t>‹#›</a:t>
            </a:fld>
            <a:endParaRPr lang="es-ES" sz="1200">
              <a:solidFill>
                <a:srgbClr val="888888"/>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93" r:id="rId12"/>
    <p:sldLayoutId id="2147483694" r:id="rId13"/>
    <p:sldLayoutId id="2147483695" r:id="rId14"/>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emf"/></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enterprisingkidz.weebly.com/our-products.html" TargetMode="Externa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3.png"/><Relationship Id="rId1" Type="http://schemas.openxmlformats.org/officeDocument/2006/relationships/slideLayout" Target="../slideLayouts/slideLayout14.xml"/><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3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1"/>
          <p:cNvGrpSpPr>
            <a:grpSpLocks/>
          </p:cNvGrpSpPr>
          <p:nvPr/>
        </p:nvGrpSpPr>
        <p:grpSpPr bwMode="auto">
          <a:xfrm>
            <a:off x="1195388" y="5059363"/>
            <a:ext cx="6858000" cy="92075"/>
            <a:chOff x="-1" y="-1"/>
            <a:chExt cx="6858001" cy="91441"/>
          </a:xfrm>
        </p:grpSpPr>
        <p:sp>
          <p:nvSpPr>
            <p:cNvPr id="15362" name="AutoShape 2"/>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15363" name="AutoShape 3"/>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15364" name="AutoShape 4"/>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15365" name="AutoShape 5"/>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15366" name="AutoShape 6"/>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grpSp>
      <p:grpSp>
        <p:nvGrpSpPr>
          <p:cNvPr id="15367" name="Group 7"/>
          <p:cNvGrpSpPr>
            <a:grpSpLocks/>
          </p:cNvGrpSpPr>
          <p:nvPr/>
        </p:nvGrpSpPr>
        <p:grpSpPr bwMode="auto">
          <a:xfrm>
            <a:off x="683568" y="3795886"/>
            <a:ext cx="2362200" cy="700087"/>
            <a:chOff x="0" y="0"/>
            <a:chExt cx="2362200" cy="700252"/>
          </a:xfrm>
        </p:grpSpPr>
        <p:sp>
          <p:nvSpPr>
            <p:cNvPr id="15368" name="AutoShape 8"/>
            <p:cNvSpPr>
              <a:spLocks/>
            </p:cNvSpPr>
            <p:nvPr/>
          </p:nvSpPr>
          <p:spPr bwMode="auto">
            <a:xfrm>
              <a:off x="0" y="188957"/>
              <a:ext cx="2362200" cy="5112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nSpc>
                  <a:spcPct val="120000"/>
                </a:lnSpc>
                <a:spcBef>
                  <a:spcPts val="200"/>
                </a:spcBef>
                <a:defRPr/>
              </a:pPr>
              <a:r>
                <a:rPr lang="es-ES" sz="1050" dirty="0" smtClean="0">
                  <a:solidFill>
                    <a:srgbClr val="808080"/>
                  </a:solidFill>
                  <a:cs typeface="Calibri" charset="0"/>
                </a:rPr>
                <a:t>LEARN BY DOING &amp; BEING THE CHANGE WE WANT TO SEE IN THE WORLD!  </a:t>
              </a:r>
              <a:endParaRPr lang="es-ES" sz="2400" dirty="0">
                <a:cs typeface="Calibri" charset="0"/>
              </a:endParaRPr>
            </a:p>
          </p:txBody>
        </p:sp>
        <p:sp>
          <p:nvSpPr>
            <p:cNvPr id="15369" name="AutoShape 9"/>
            <p:cNvSpPr>
              <a:spLocks/>
            </p:cNvSpPr>
            <p:nvPr/>
          </p:nvSpPr>
          <p:spPr bwMode="auto">
            <a:xfrm>
              <a:off x="6350" y="0"/>
              <a:ext cx="1752600" cy="2731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839788">
                <a:lnSpc>
                  <a:spcPct val="80000"/>
                </a:lnSpc>
                <a:defRPr/>
              </a:pPr>
              <a:r>
                <a:rPr lang="es-ES" sz="1400" b="1" dirty="0" smtClean="0">
                  <a:solidFill>
                    <a:srgbClr val="FF8200"/>
                  </a:solidFill>
                  <a:cs typeface="Calibri" charset="0"/>
                </a:rPr>
                <a:t>EDUCATION</a:t>
              </a:r>
              <a:endParaRPr lang="es-ES" sz="2400" dirty="0">
                <a:cs typeface="Calibri" charset="0"/>
              </a:endParaRPr>
            </a:p>
          </p:txBody>
        </p:sp>
      </p:grpSp>
      <p:grpSp>
        <p:nvGrpSpPr>
          <p:cNvPr id="15370" name="Group 10"/>
          <p:cNvGrpSpPr>
            <a:grpSpLocks/>
          </p:cNvGrpSpPr>
          <p:nvPr/>
        </p:nvGrpSpPr>
        <p:grpSpPr bwMode="auto">
          <a:xfrm>
            <a:off x="3441054" y="3814936"/>
            <a:ext cx="2571105" cy="700087"/>
            <a:chOff x="0" y="0"/>
            <a:chExt cx="2362200" cy="700252"/>
          </a:xfrm>
        </p:grpSpPr>
        <p:sp>
          <p:nvSpPr>
            <p:cNvPr id="15371" name="AutoShape 11"/>
            <p:cNvSpPr>
              <a:spLocks/>
            </p:cNvSpPr>
            <p:nvPr/>
          </p:nvSpPr>
          <p:spPr bwMode="auto">
            <a:xfrm>
              <a:off x="0" y="188957"/>
              <a:ext cx="2362200" cy="5112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nSpc>
                  <a:spcPct val="120000"/>
                </a:lnSpc>
                <a:spcBef>
                  <a:spcPts val="200"/>
                </a:spcBef>
                <a:defRPr/>
              </a:pPr>
              <a:r>
                <a:rPr lang="es-ES" sz="1050" dirty="0" smtClean="0">
                  <a:solidFill>
                    <a:srgbClr val="808080"/>
                  </a:solidFill>
                  <a:cs typeface="Calibri" charset="0"/>
                </a:rPr>
                <a:t>BE CREATIVE &amp; DARE TO THINK DIFFERENTLY!</a:t>
              </a:r>
              <a:endParaRPr lang="es-ES" sz="2400" dirty="0">
                <a:cs typeface="Calibri" charset="0"/>
              </a:endParaRPr>
            </a:p>
          </p:txBody>
        </p:sp>
        <p:sp>
          <p:nvSpPr>
            <p:cNvPr id="15372" name="AutoShape 12"/>
            <p:cNvSpPr>
              <a:spLocks/>
            </p:cNvSpPr>
            <p:nvPr/>
          </p:nvSpPr>
          <p:spPr bwMode="auto">
            <a:xfrm>
              <a:off x="6350" y="0"/>
              <a:ext cx="1752600" cy="2731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839788">
                <a:lnSpc>
                  <a:spcPct val="80000"/>
                </a:lnSpc>
                <a:defRPr/>
              </a:pPr>
              <a:r>
                <a:rPr lang="es-ES" sz="1400" b="1" dirty="0" smtClean="0">
                  <a:solidFill>
                    <a:srgbClr val="FF8200"/>
                  </a:solidFill>
                  <a:cs typeface="Calibri" charset="0"/>
                </a:rPr>
                <a:t>INNOVATION</a:t>
              </a:r>
              <a:endParaRPr lang="es-ES" sz="2400" dirty="0">
                <a:cs typeface="Calibri" charset="0"/>
              </a:endParaRPr>
            </a:p>
          </p:txBody>
        </p:sp>
      </p:grpSp>
      <p:grpSp>
        <p:nvGrpSpPr>
          <p:cNvPr id="15373" name="Group 13"/>
          <p:cNvGrpSpPr>
            <a:grpSpLocks/>
          </p:cNvGrpSpPr>
          <p:nvPr/>
        </p:nvGrpSpPr>
        <p:grpSpPr bwMode="auto">
          <a:xfrm>
            <a:off x="6260455" y="3821286"/>
            <a:ext cx="2560017" cy="700087"/>
            <a:chOff x="0" y="0"/>
            <a:chExt cx="2362200" cy="700252"/>
          </a:xfrm>
        </p:grpSpPr>
        <p:sp>
          <p:nvSpPr>
            <p:cNvPr id="15374" name="AutoShape 14"/>
            <p:cNvSpPr>
              <a:spLocks/>
            </p:cNvSpPr>
            <p:nvPr/>
          </p:nvSpPr>
          <p:spPr bwMode="auto">
            <a:xfrm>
              <a:off x="0" y="188957"/>
              <a:ext cx="2362200" cy="5112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nSpc>
                  <a:spcPct val="120000"/>
                </a:lnSpc>
                <a:spcBef>
                  <a:spcPts val="200"/>
                </a:spcBef>
                <a:defRPr/>
              </a:pPr>
              <a:r>
                <a:rPr lang="es-ES" sz="1050" dirty="0" smtClean="0">
                  <a:solidFill>
                    <a:srgbClr val="808080"/>
                  </a:solidFill>
                  <a:cs typeface="Calibri" charset="0"/>
                </a:rPr>
                <a:t>CO-CREATE A JUST, MEANINGFUL &amp; THRIVING WORLD FOR ALL LIFE ON EARTH!</a:t>
              </a:r>
              <a:endParaRPr lang="es-ES" sz="2400" dirty="0">
                <a:cs typeface="Calibri" charset="0"/>
              </a:endParaRPr>
            </a:p>
          </p:txBody>
        </p:sp>
        <p:sp>
          <p:nvSpPr>
            <p:cNvPr id="15375" name="AutoShape 15"/>
            <p:cNvSpPr>
              <a:spLocks/>
            </p:cNvSpPr>
            <p:nvPr/>
          </p:nvSpPr>
          <p:spPr bwMode="auto">
            <a:xfrm>
              <a:off x="6354" y="0"/>
              <a:ext cx="1753778" cy="2731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839788">
                <a:lnSpc>
                  <a:spcPct val="80000"/>
                </a:lnSpc>
                <a:defRPr/>
              </a:pPr>
              <a:r>
                <a:rPr lang="es-ES" sz="1400" b="1" dirty="0" smtClean="0">
                  <a:solidFill>
                    <a:srgbClr val="FF8200"/>
                  </a:solidFill>
                  <a:cs typeface="Calibri" charset="0"/>
                </a:rPr>
                <a:t>SUSTAINABILITY</a:t>
              </a:r>
              <a:endParaRPr lang="es-ES" sz="2400" dirty="0">
                <a:cs typeface="Calibri" charset="0"/>
              </a:endParaRPr>
            </a:p>
          </p:txBody>
        </p:sp>
      </p:grpSp>
      <p:pic>
        <p:nvPicPr>
          <p:cNvPr id="15376" name="Picture 1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683568" y="1491630"/>
            <a:ext cx="2514600" cy="2160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pic>
        <p:nvPicPr>
          <p:cNvPr id="15377" name="Picture 1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3429000" y="1491631"/>
            <a:ext cx="2514600" cy="2160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pic>
        <p:nvPicPr>
          <p:cNvPr id="15378" name="Picture 1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bwMode="auto">
          <a:xfrm>
            <a:off x="6161088" y="1491630"/>
            <a:ext cx="2514600" cy="2160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
        <p:nvSpPr>
          <p:cNvPr id="15379" name="AutoShape 19"/>
          <p:cNvSpPr>
            <a:spLocks/>
          </p:cNvSpPr>
          <p:nvPr/>
        </p:nvSpPr>
        <p:spPr bwMode="auto">
          <a:xfrm>
            <a:off x="683568" y="843558"/>
            <a:ext cx="7241232" cy="3949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es-ES" sz="2400" dirty="0" smtClean="0">
                <a:solidFill>
                  <a:srgbClr val="32AA90"/>
                </a:solidFill>
                <a:latin typeface="Verdana" charset="0"/>
                <a:cs typeface="Verdana" charset="0"/>
                <a:sym typeface="Verdana" charset="0"/>
              </a:rPr>
              <a:t>QUINNS ROCKS PRIMARY SCHOOL</a:t>
            </a:r>
            <a:endParaRPr lang="es-ES" sz="6600" dirty="0">
              <a:cs typeface="Calibri" charset="0"/>
            </a:endParaRPr>
          </a:p>
        </p:txBody>
      </p:sp>
      <p:sp>
        <p:nvSpPr>
          <p:cNvPr id="15380" name="AutoShape 20"/>
          <p:cNvSpPr>
            <a:spLocks/>
          </p:cNvSpPr>
          <p:nvPr/>
        </p:nvSpPr>
        <p:spPr bwMode="auto">
          <a:xfrm>
            <a:off x="683569" y="267494"/>
            <a:ext cx="6517332" cy="3817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WELCOME </a:t>
            </a:r>
            <a:r>
              <a:rPr lang="es-E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a:cs typeface="Lato Black"/>
                <a:sym typeface="Lato Light" charset="0"/>
              </a:rPr>
              <a:t>TO</a:t>
            </a:r>
            <a:r>
              <a:rPr lang="es-E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Light" charset="0"/>
                <a:cs typeface="Lato Light" charset="0"/>
                <a:sym typeface="Lato Light" charset="0"/>
              </a:rPr>
              <a:t> ENTEPRISING KIDZ </a:t>
            </a:r>
            <a:endParaRPr lang="es-E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Calibri" charset="0"/>
            </a:endParaRPr>
          </a:p>
        </p:txBody>
      </p:sp>
    </p:spTree>
    <p:extLst>
      <p:ext uri="{BB962C8B-B14F-4D97-AF65-F5344CB8AC3E}">
        <p14:creationId xmlns:p14="http://schemas.microsoft.com/office/powerpoint/2010/main" val="5110378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j0437277.jpg"/>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5710101" y="-1"/>
            <a:ext cx="3433900" cy="5143501"/>
          </a:xfrm>
          <a:prstGeom prst="rect">
            <a:avLst/>
          </a:prstGeom>
        </p:spPr>
      </p:pic>
      <p:sp>
        <p:nvSpPr>
          <p:cNvPr id="5121" name="AutoShape 1"/>
          <p:cNvSpPr>
            <a:spLocks/>
          </p:cNvSpPr>
          <p:nvPr/>
        </p:nvSpPr>
        <p:spPr bwMode="auto">
          <a:xfrm>
            <a:off x="395536" y="1347614"/>
            <a:ext cx="5328592" cy="3456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120000"/>
              </a:lnSpc>
              <a:spcBef>
                <a:spcPts val="1100"/>
              </a:spcBef>
              <a:defRPr/>
            </a:pPr>
            <a:r>
              <a:rPr lang="en-GB" sz="1600" b="1" dirty="0">
                <a:solidFill>
                  <a:srgbClr val="6F6F6F"/>
                </a:solidFill>
                <a:latin typeface="Lato Bold" charset="0"/>
                <a:cs typeface="Lato Bold" charset="0"/>
                <a:sym typeface="Lato Bold" charset="0"/>
              </a:rPr>
              <a:t>We created Enterprising </a:t>
            </a:r>
            <a:r>
              <a:rPr lang="en-GB" sz="1600" b="1" dirty="0" err="1" smtClean="0">
                <a:solidFill>
                  <a:srgbClr val="6F6F6F"/>
                </a:solidFill>
                <a:latin typeface="Lato Bold" charset="0"/>
                <a:cs typeface="Lato Bold" charset="0"/>
                <a:sym typeface="Lato Bold" charset="0"/>
              </a:rPr>
              <a:t>Kidz</a:t>
            </a:r>
            <a:r>
              <a:rPr lang="en-GB" sz="1600" b="1" dirty="0" smtClean="0">
                <a:solidFill>
                  <a:srgbClr val="6F6F6F"/>
                </a:solidFill>
                <a:latin typeface="Lato Bold" charset="0"/>
                <a:cs typeface="Lato Bold" charset="0"/>
                <a:sym typeface="Lato Bold" charset="0"/>
              </a:rPr>
              <a:t> </a:t>
            </a:r>
            <a:r>
              <a:rPr lang="en-GB" sz="1600" b="1" dirty="0">
                <a:solidFill>
                  <a:srgbClr val="6F6F6F"/>
                </a:solidFill>
                <a:latin typeface="Lato Bold" charset="0"/>
                <a:cs typeface="Lato Bold" charset="0"/>
                <a:sym typeface="Lato Bold" charset="0"/>
              </a:rPr>
              <a:t>because we want to help stop waste polluting our </a:t>
            </a:r>
            <a:r>
              <a:rPr lang="en-GB" sz="1600" b="1" dirty="0" smtClean="0">
                <a:solidFill>
                  <a:srgbClr val="6F6F6F"/>
                </a:solidFill>
                <a:latin typeface="Lato Bold" charset="0"/>
                <a:cs typeface="Lato Bold" charset="0"/>
                <a:sym typeface="Lato Bold" charset="0"/>
              </a:rPr>
              <a:t>world! </a:t>
            </a:r>
          </a:p>
          <a:p>
            <a:pPr algn="just">
              <a:lnSpc>
                <a:spcPct val="120000"/>
              </a:lnSpc>
              <a:spcBef>
                <a:spcPts val="1100"/>
              </a:spcBef>
              <a:defRPr/>
            </a:pPr>
            <a:r>
              <a:rPr lang="en-GB" sz="1600" b="1" dirty="0" smtClean="0">
                <a:solidFill>
                  <a:srgbClr val="6F6F6F"/>
                </a:solidFill>
                <a:latin typeface="Lato Bold" charset="0"/>
                <a:cs typeface="Lato Bold" charset="0"/>
                <a:sym typeface="Lato Bold" charset="0"/>
              </a:rPr>
              <a:t>When </a:t>
            </a:r>
            <a:r>
              <a:rPr lang="en-GB" sz="1600" b="1" dirty="0">
                <a:solidFill>
                  <a:srgbClr val="6F6F6F"/>
                </a:solidFill>
                <a:latin typeface="Lato Bold" charset="0"/>
                <a:cs typeface="Lato Bold" charset="0"/>
                <a:sym typeface="Lato Bold" charset="0"/>
              </a:rPr>
              <a:t>waste goes everywhere it endangers all </a:t>
            </a:r>
            <a:r>
              <a:rPr lang="en-GB" sz="1600" b="1" dirty="0" smtClean="0">
                <a:solidFill>
                  <a:srgbClr val="6F6F6F"/>
                </a:solidFill>
                <a:latin typeface="Lato Bold" charset="0"/>
                <a:cs typeface="Lato Bold" charset="0"/>
                <a:sym typeface="Lato Bold" charset="0"/>
              </a:rPr>
              <a:t>species and all life on the planet!</a:t>
            </a:r>
          </a:p>
          <a:p>
            <a:pPr algn="just">
              <a:lnSpc>
                <a:spcPct val="120000"/>
              </a:lnSpc>
              <a:spcBef>
                <a:spcPts val="1100"/>
              </a:spcBef>
              <a:defRPr/>
            </a:pPr>
            <a:r>
              <a:rPr lang="en-GB" sz="1600" b="1" dirty="0" smtClean="0">
                <a:solidFill>
                  <a:srgbClr val="6F6F6F"/>
                </a:solidFill>
                <a:latin typeface="Lato Bold" charset="0"/>
                <a:cs typeface="Lato Bold" charset="0"/>
                <a:sym typeface="Lato Bold" charset="0"/>
              </a:rPr>
              <a:t>If </a:t>
            </a:r>
            <a:r>
              <a:rPr lang="en-GB" sz="1600" b="1" dirty="0">
                <a:solidFill>
                  <a:srgbClr val="6F6F6F"/>
                </a:solidFill>
                <a:latin typeface="Lato Bold" charset="0"/>
                <a:cs typeface="Lato Bold" charset="0"/>
                <a:sym typeface="Lato Bold" charset="0"/>
              </a:rPr>
              <a:t>we keep going the way </a:t>
            </a:r>
            <a:r>
              <a:rPr lang="en-GB" sz="1600" b="1" dirty="0" smtClean="0">
                <a:solidFill>
                  <a:srgbClr val="6F6F6F"/>
                </a:solidFill>
                <a:latin typeface="Lato Bold" charset="0"/>
                <a:cs typeface="Lato Bold" charset="0"/>
                <a:sym typeface="Lato Bold" charset="0"/>
              </a:rPr>
              <a:t>we are, everything </a:t>
            </a:r>
            <a:r>
              <a:rPr lang="en-GB" sz="1600" b="1" dirty="0">
                <a:solidFill>
                  <a:srgbClr val="6F6F6F"/>
                </a:solidFill>
                <a:latin typeface="Lato Bold" charset="0"/>
                <a:cs typeface="Lato Bold" charset="0"/>
                <a:sym typeface="Lato Bold" charset="0"/>
              </a:rPr>
              <a:t>will die out. </a:t>
            </a:r>
            <a:endParaRPr lang="en-GB" sz="1600" b="1" dirty="0" smtClean="0">
              <a:solidFill>
                <a:srgbClr val="6F6F6F"/>
              </a:solidFill>
              <a:latin typeface="Lato Bold" charset="0"/>
              <a:cs typeface="Lato Bold" charset="0"/>
              <a:sym typeface="Lato Bold" charset="0"/>
            </a:endParaRPr>
          </a:p>
          <a:p>
            <a:pPr algn="just">
              <a:lnSpc>
                <a:spcPct val="120000"/>
              </a:lnSpc>
              <a:spcBef>
                <a:spcPts val="1100"/>
              </a:spcBef>
              <a:defRPr/>
            </a:pPr>
            <a:r>
              <a:rPr lang="en-GB" sz="1600" b="1" dirty="0" smtClean="0">
                <a:solidFill>
                  <a:srgbClr val="6F6F6F"/>
                </a:solidFill>
                <a:latin typeface="Lato Bold" charset="0"/>
                <a:cs typeface="Lato Bold" charset="0"/>
                <a:sym typeface="Lato Bold" charset="0"/>
              </a:rPr>
              <a:t>That's </a:t>
            </a:r>
            <a:r>
              <a:rPr lang="en-GB" sz="1600" b="1" dirty="0">
                <a:solidFill>
                  <a:srgbClr val="6F6F6F"/>
                </a:solidFill>
                <a:latin typeface="Lato Bold" charset="0"/>
                <a:cs typeface="Lato Bold" charset="0"/>
                <a:sym typeface="Lato Bold" charset="0"/>
              </a:rPr>
              <a:t>why we created Enterprising </a:t>
            </a:r>
            <a:r>
              <a:rPr lang="en-GB" sz="1600" b="1" dirty="0" err="1" smtClean="0">
                <a:solidFill>
                  <a:srgbClr val="6F6F6F"/>
                </a:solidFill>
                <a:latin typeface="Lato Bold" charset="0"/>
                <a:cs typeface="Lato Bold" charset="0"/>
                <a:sym typeface="Lato Bold" charset="0"/>
              </a:rPr>
              <a:t>Kidz</a:t>
            </a:r>
            <a:r>
              <a:rPr lang="en-GB" sz="1600" b="1" dirty="0" smtClean="0">
                <a:solidFill>
                  <a:srgbClr val="6F6F6F"/>
                </a:solidFill>
                <a:latin typeface="Lato Bold" charset="0"/>
                <a:cs typeface="Lato Bold" charset="0"/>
                <a:sym typeface="Lato Bold" charset="0"/>
              </a:rPr>
              <a:t>, </a:t>
            </a:r>
            <a:r>
              <a:rPr lang="en-GB" sz="1600" b="1" dirty="0">
                <a:solidFill>
                  <a:srgbClr val="6F6F6F"/>
                </a:solidFill>
                <a:latin typeface="Lato Bold" charset="0"/>
                <a:cs typeface="Lato Bold" charset="0"/>
                <a:sym typeface="Lato Bold" charset="0"/>
              </a:rPr>
              <a:t>a business </a:t>
            </a:r>
            <a:r>
              <a:rPr lang="en-GB" sz="1600" b="1" dirty="0" smtClean="0">
                <a:solidFill>
                  <a:srgbClr val="6F6F6F"/>
                </a:solidFill>
                <a:latin typeface="Lato Bold" charset="0"/>
                <a:cs typeface="Lato Bold" charset="0"/>
                <a:sym typeface="Lato Bold" charset="0"/>
              </a:rPr>
              <a:t>that’s: </a:t>
            </a:r>
          </a:p>
          <a:p>
            <a:pPr algn="just">
              <a:spcBef>
                <a:spcPts val="1100"/>
              </a:spcBef>
              <a:defRPr/>
            </a:pPr>
            <a:r>
              <a:rPr lang="en-GB" sz="2000" b="1" dirty="0" smtClean="0">
                <a:solidFill>
                  <a:srgbClr val="33CCCC"/>
                </a:solidFill>
                <a:latin typeface="Lato Bold" charset="0"/>
                <a:cs typeface="Lato Bold" charset="0"/>
                <a:sym typeface="Lato Bold" charset="0"/>
              </a:rPr>
              <a:t>Saving the Planet One Bit at a Time</a:t>
            </a:r>
            <a:r>
              <a:rPr lang="en-GB" sz="2000" dirty="0" smtClean="0">
                <a:solidFill>
                  <a:srgbClr val="33CCCC"/>
                </a:solidFill>
                <a:latin typeface="Lato Bold" charset="0"/>
                <a:cs typeface="Lato Bold" charset="0"/>
                <a:sym typeface="Lato Bold" charset="0"/>
              </a:rPr>
              <a:t>! </a:t>
            </a:r>
          </a:p>
          <a:p>
            <a:pPr algn="just">
              <a:spcBef>
                <a:spcPts val="1100"/>
              </a:spcBef>
              <a:defRPr/>
            </a:pPr>
            <a:r>
              <a:rPr lang="en-GB" sz="2000" dirty="0" smtClean="0">
                <a:solidFill>
                  <a:srgbClr val="33CCCC"/>
                </a:solidFill>
                <a:latin typeface="Lato Bold" charset="0"/>
                <a:cs typeface="Lato Bold" charset="0"/>
                <a:sym typeface="Lato Bold" charset="0"/>
              </a:rPr>
              <a:t>(by using 100% recycled products to raise funds for school projects)</a:t>
            </a:r>
            <a:endParaRPr lang="en-GB" sz="2000" dirty="0">
              <a:solidFill>
                <a:srgbClr val="33CCCC"/>
              </a:solidFill>
              <a:latin typeface="Lato Bold" charset="0"/>
              <a:cs typeface="Lato Bold" charset="0"/>
              <a:sym typeface="Lato Bold" charset="0"/>
            </a:endParaRPr>
          </a:p>
        </p:txBody>
      </p:sp>
      <p:sp>
        <p:nvSpPr>
          <p:cNvPr id="5122" name="AutoShape 2"/>
          <p:cNvSpPr>
            <a:spLocks/>
          </p:cNvSpPr>
          <p:nvPr/>
        </p:nvSpPr>
        <p:spPr bwMode="auto">
          <a:xfrm>
            <a:off x="395536" y="195486"/>
            <a:ext cx="6722888" cy="639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Why We Do It?</a:t>
            </a:r>
            <a:endParaRPr lang="en-GB"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Calibri" charset="0"/>
            </a:endParaRPr>
          </a:p>
        </p:txBody>
      </p:sp>
      <p:sp>
        <p:nvSpPr>
          <p:cNvPr id="5123" name="AutoShape 3"/>
          <p:cNvSpPr>
            <a:spLocks/>
          </p:cNvSpPr>
          <p:nvPr/>
        </p:nvSpPr>
        <p:spPr bwMode="auto">
          <a:xfrm>
            <a:off x="395536" y="843558"/>
            <a:ext cx="6859141" cy="4320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en-AU" sz="1900" dirty="0" smtClean="0">
                <a:solidFill>
                  <a:srgbClr val="66CCCC"/>
                </a:solidFill>
                <a:latin typeface="Verdana" charset="0"/>
                <a:cs typeface="Verdana" charset="0"/>
                <a:sym typeface="Verdana" charset="0"/>
              </a:rPr>
              <a:t>(Our Value Proposition)</a:t>
            </a:r>
            <a:endParaRPr lang="en-GB" sz="1900" dirty="0">
              <a:solidFill>
                <a:srgbClr val="66CCCC"/>
              </a:solidFill>
              <a:latin typeface="Verdana" charset="0"/>
              <a:cs typeface="Verdana" charset="0"/>
              <a:sym typeface="Verdana" charset="0"/>
            </a:endParaRPr>
          </a:p>
        </p:txBody>
      </p:sp>
      <p:grpSp>
        <p:nvGrpSpPr>
          <p:cNvPr id="5124" name="Group 4"/>
          <p:cNvGrpSpPr>
            <a:grpSpLocks/>
          </p:cNvGrpSpPr>
          <p:nvPr/>
        </p:nvGrpSpPr>
        <p:grpSpPr bwMode="auto">
          <a:xfrm>
            <a:off x="1195388" y="5059363"/>
            <a:ext cx="6858000" cy="92075"/>
            <a:chOff x="-1" y="-1"/>
            <a:chExt cx="6858001" cy="91441"/>
          </a:xfrm>
        </p:grpSpPr>
        <p:sp>
          <p:nvSpPr>
            <p:cNvPr id="5125" name="AutoShape 5"/>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6" name="AutoShape 6"/>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7" name="AutoShape 7"/>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8" name="AutoShape 8"/>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9" name="AutoShape 9"/>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grpSp>
    </p:spTree>
    <p:extLst>
      <p:ext uri="{BB962C8B-B14F-4D97-AF65-F5344CB8AC3E}">
        <p14:creationId xmlns:p14="http://schemas.microsoft.com/office/powerpoint/2010/main" val="1735350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88024" y="339502"/>
            <a:ext cx="3903663" cy="2736304"/>
          </a:xfrm>
        </p:spPr>
        <p:txBody>
          <a:bodyPr/>
          <a:lstStyle/>
          <a:p>
            <a:r>
              <a:rPr lang="en-US" dirty="0">
                <a:solidFill>
                  <a:schemeClr val="tx1">
                    <a:lumMod val="65000"/>
                    <a:lumOff val="35000"/>
                  </a:schemeClr>
                </a:solidFill>
              </a:rPr>
              <a:t>Enterprising </a:t>
            </a:r>
            <a:r>
              <a:rPr lang="en-US" dirty="0" err="1">
                <a:solidFill>
                  <a:schemeClr val="tx1">
                    <a:lumMod val="65000"/>
                    <a:lumOff val="35000"/>
                  </a:schemeClr>
                </a:solidFill>
              </a:rPr>
              <a:t>Kidz</a:t>
            </a:r>
            <a:r>
              <a:rPr lang="en-US" dirty="0">
                <a:solidFill>
                  <a:schemeClr val="tx1">
                    <a:lumMod val="65000"/>
                    <a:lumOff val="35000"/>
                  </a:schemeClr>
                </a:solidFill>
              </a:rPr>
              <a:t> started off as a new experience for our class to learn about how to start a business</a:t>
            </a:r>
            <a:r>
              <a:rPr lang="en-US" dirty="0" smtClean="0">
                <a:solidFill>
                  <a:schemeClr val="tx1">
                    <a:lumMod val="65000"/>
                    <a:lumOff val="35000"/>
                  </a:schemeClr>
                </a:solidFill>
              </a:rPr>
              <a:t>.</a:t>
            </a:r>
          </a:p>
          <a:p>
            <a:endParaRPr lang="en-US" dirty="0" smtClean="0">
              <a:solidFill>
                <a:schemeClr val="tx1">
                  <a:lumMod val="65000"/>
                  <a:lumOff val="35000"/>
                </a:schemeClr>
              </a:solidFill>
            </a:endParaRPr>
          </a:p>
          <a:p>
            <a:r>
              <a:rPr lang="en-US" i="1" dirty="0" smtClean="0">
                <a:solidFill>
                  <a:schemeClr val="tx1">
                    <a:lumMod val="65000"/>
                    <a:lumOff val="35000"/>
                  </a:schemeClr>
                </a:solidFill>
              </a:rPr>
              <a:t>This is our learning journey </a:t>
            </a:r>
            <a:r>
              <a:rPr lang="is-IS" i="1" dirty="0" smtClean="0">
                <a:solidFill>
                  <a:schemeClr val="tx1">
                    <a:lumMod val="65000"/>
                    <a:lumOff val="35000"/>
                  </a:schemeClr>
                </a:solidFill>
              </a:rPr>
              <a:t>…</a:t>
            </a:r>
            <a:r>
              <a:rPr lang="en-US" i="1" dirty="0" smtClean="0">
                <a:solidFill>
                  <a:schemeClr val="tx1">
                    <a:lumMod val="65000"/>
                    <a:lumOff val="35000"/>
                  </a:schemeClr>
                </a:solidFill>
              </a:rPr>
              <a:t> </a:t>
            </a:r>
            <a:r>
              <a:rPr lang="is-IS" i="1" dirty="0" smtClean="0">
                <a:solidFill>
                  <a:schemeClr val="tx1">
                    <a:lumMod val="65000"/>
                    <a:lumOff val="35000"/>
                  </a:schemeClr>
                </a:solidFill>
              </a:rPr>
              <a:t> </a:t>
            </a:r>
            <a:endParaRPr lang="en-US" i="1" dirty="0">
              <a:solidFill>
                <a:schemeClr val="tx1">
                  <a:lumMod val="65000"/>
                  <a:lumOff val="35000"/>
                </a:schemeClr>
              </a:solidFill>
            </a:endParaRPr>
          </a:p>
        </p:txBody>
      </p:sp>
      <p:sp>
        <p:nvSpPr>
          <p:cNvPr id="9" name="Text Placeholder 8"/>
          <p:cNvSpPr>
            <a:spLocks noGrp="1"/>
          </p:cNvSpPr>
          <p:nvPr>
            <p:ph type="body" sz="quarter" idx="18"/>
          </p:nvPr>
        </p:nvSpPr>
        <p:spPr>
          <a:xfrm>
            <a:off x="4788024" y="3939902"/>
            <a:ext cx="3903663" cy="864096"/>
          </a:xfrm>
        </p:spPr>
        <p:txBody>
          <a:bodyPr/>
          <a:lstStyle/>
          <a:p>
            <a:pPr>
              <a:lnSpc>
                <a:spcPct val="120000"/>
              </a:lnSpc>
            </a:pPr>
            <a:r>
              <a:rPr lang="en-US" dirty="0">
                <a:ln w="1905"/>
                <a:solidFill>
                  <a:srgbClr val="66CCCC"/>
                </a:solidFill>
                <a:effectLst>
                  <a:innerShdw blurRad="69850" dist="43180" dir="5400000">
                    <a:srgbClr val="000000">
                      <a:alpha val="65000"/>
                    </a:srgbClr>
                  </a:innerShdw>
                </a:effectLst>
              </a:rPr>
              <a:t>I AM </a:t>
            </a:r>
            <a:r>
              <a:rPr lang="en-US" dirty="0" err="1">
                <a:ln w="1905"/>
                <a:solidFill>
                  <a:srgbClr val="66CCCC"/>
                </a:solidFill>
                <a:effectLst>
                  <a:innerShdw blurRad="69850" dist="43180" dir="5400000">
                    <a:srgbClr val="000000">
                      <a:alpha val="65000"/>
                    </a:srgbClr>
                  </a:innerShdw>
                </a:effectLst>
              </a:rPr>
              <a:t>Carolanne</a:t>
            </a:r>
            <a:r>
              <a:rPr lang="en-US" dirty="0">
                <a:ln w="1905"/>
                <a:solidFill>
                  <a:srgbClr val="66CCCC"/>
                </a:solidFill>
                <a:effectLst>
                  <a:innerShdw blurRad="69850" dist="43180" dir="5400000">
                    <a:srgbClr val="000000">
                      <a:alpha val="65000"/>
                    </a:srgbClr>
                  </a:innerShdw>
                </a:effectLst>
              </a:rPr>
              <a:t> </a:t>
            </a:r>
            <a:r>
              <a:rPr lang="en-US" dirty="0" smtClean="0">
                <a:ln w="1905"/>
                <a:solidFill>
                  <a:srgbClr val="66CCCC"/>
                </a:solidFill>
                <a:effectLst>
                  <a:innerShdw blurRad="69850" dist="43180" dir="5400000">
                    <a:srgbClr val="000000">
                      <a:alpha val="65000"/>
                    </a:srgbClr>
                  </a:innerShdw>
                </a:effectLst>
              </a:rPr>
              <a:t>Newman </a:t>
            </a:r>
          </a:p>
          <a:p>
            <a:pPr>
              <a:lnSpc>
                <a:spcPct val="120000"/>
              </a:lnSpc>
            </a:pPr>
            <a:r>
              <a:rPr lang="en-US" dirty="0" smtClean="0">
                <a:ln w="1905"/>
                <a:solidFill>
                  <a:srgbClr val="66CCCC"/>
                </a:solidFill>
                <a:effectLst>
                  <a:innerShdw blurRad="69850" dist="43180" dir="5400000">
                    <a:srgbClr val="000000">
                      <a:alpha val="65000"/>
                    </a:srgbClr>
                  </a:innerShdw>
                </a:effectLst>
              </a:rPr>
              <a:t>I </a:t>
            </a:r>
            <a:r>
              <a:rPr lang="en-US" dirty="0">
                <a:ln w="1905"/>
                <a:solidFill>
                  <a:srgbClr val="66CCCC"/>
                </a:solidFill>
                <a:effectLst>
                  <a:innerShdw blurRad="69850" dist="43180" dir="5400000">
                    <a:srgbClr val="000000">
                      <a:alpha val="65000"/>
                    </a:srgbClr>
                  </a:innerShdw>
                </a:effectLst>
              </a:rPr>
              <a:t>AM Hayden Malone </a:t>
            </a:r>
            <a:endParaRPr lang="en-US" dirty="0" smtClean="0">
              <a:ln w="1905"/>
              <a:solidFill>
                <a:srgbClr val="66CCCC"/>
              </a:solidFill>
              <a:effectLst>
                <a:innerShdw blurRad="69850" dist="43180" dir="5400000">
                  <a:srgbClr val="000000">
                    <a:alpha val="65000"/>
                  </a:srgbClr>
                </a:innerShdw>
              </a:effectLst>
            </a:endParaRPr>
          </a:p>
          <a:p>
            <a:pPr>
              <a:lnSpc>
                <a:spcPct val="120000"/>
              </a:lnSpc>
            </a:pPr>
            <a:r>
              <a:rPr lang="en-US" dirty="0" smtClean="0">
                <a:ln w="1905"/>
                <a:solidFill>
                  <a:srgbClr val="66CCCC"/>
                </a:solidFill>
                <a:effectLst>
                  <a:innerShdw blurRad="69850" dist="43180" dir="5400000">
                    <a:srgbClr val="000000">
                      <a:alpha val="65000"/>
                    </a:srgbClr>
                  </a:innerShdw>
                </a:effectLst>
              </a:rPr>
              <a:t>I AM Tori Newton</a:t>
            </a:r>
            <a:endParaRPr lang="en-US" dirty="0">
              <a:ln w="1905"/>
              <a:solidFill>
                <a:srgbClr val="66CCCC"/>
              </a:solidFill>
              <a:effectLst>
                <a:innerShdw blurRad="69850" dist="43180" dir="5400000">
                  <a:srgbClr val="000000">
                    <a:alpha val="65000"/>
                  </a:srgbClr>
                </a:innerShdw>
              </a:effectLst>
            </a:endParaRPr>
          </a:p>
        </p:txBody>
      </p:sp>
      <p:sp>
        <p:nvSpPr>
          <p:cNvPr id="10" name="Text Placeholder 9"/>
          <p:cNvSpPr>
            <a:spLocks noGrp="1"/>
          </p:cNvSpPr>
          <p:nvPr>
            <p:ph type="body" sz="quarter" idx="65"/>
          </p:nvPr>
        </p:nvSpPr>
        <p:spPr>
          <a:xfrm>
            <a:off x="4788024" y="3363838"/>
            <a:ext cx="3903663" cy="360040"/>
          </a:xfrm>
        </p:spPr>
        <p:txBody>
          <a:bodyPr/>
          <a:lstStyle/>
          <a:p>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HELLO!</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8" name="Picture Placeholder 7" descr="img-3349_orig.jpeg"/>
          <p:cNvPicPr>
            <a:picLocks noGrp="1" noChangeAspect="1"/>
          </p:cNvPicPr>
          <p:nvPr>
            <p:ph type="pic" sz="quarter" idx="48"/>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a:noFill/>
          <a:ln>
            <a:noFill/>
          </a:ln>
        </p:spPr>
      </p:pic>
    </p:spTree>
    <p:extLst>
      <p:ext uri="{BB962C8B-B14F-4D97-AF65-F5344CB8AC3E}">
        <p14:creationId xmlns:p14="http://schemas.microsoft.com/office/powerpoint/2010/main" val="1120311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1259632" y="1707654"/>
            <a:ext cx="6744271" cy="23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90000"/>
              </a:lnSpc>
              <a:spcBef>
                <a:spcPts val="1100"/>
              </a:spcBef>
              <a:defRPr/>
            </a:pPr>
            <a:r>
              <a:rPr lang="en-GB" sz="1400" dirty="0" smtClean="0">
                <a:solidFill>
                  <a:srgbClr val="6F6F6F"/>
                </a:solidFill>
                <a:latin typeface="Lato Bold" charset="0"/>
                <a:cs typeface="Lato Bold" charset="0"/>
                <a:sym typeface="Lato Bold" charset="0"/>
              </a:rPr>
              <a:t>In February this year, </a:t>
            </a:r>
            <a:r>
              <a:rPr lang="en-GB" sz="1400" dirty="0">
                <a:solidFill>
                  <a:srgbClr val="6F6F6F"/>
                </a:solidFill>
                <a:latin typeface="Lato Bold" charset="0"/>
                <a:cs typeface="Lato Bold" charset="0"/>
                <a:sym typeface="Lato Bold" charset="0"/>
              </a:rPr>
              <a:t>area 6 had a visitor from </a:t>
            </a:r>
            <a:r>
              <a:rPr lang="en-GB" sz="1400" dirty="0" smtClean="0">
                <a:solidFill>
                  <a:srgbClr val="6F6F6F"/>
                </a:solidFill>
                <a:latin typeface="Lato Bold" charset="0"/>
                <a:cs typeface="Lato Bold" charset="0"/>
                <a:sym typeface="Lato Bold" charset="0"/>
              </a:rPr>
              <a:t>Avant-Garde Leadership, her </a:t>
            </a:r>
            <a:r>
              <a:rPr lang="en-GB" sz="1400" dirty="0">
                <a:solidFill>
                  <a:srgbClr val="6F6F6F"/>
                </a:solidFill>
                <a:latin typeface="Lato Bold" charset="0"/>
                <a:cs typeface="Lato Bold" charset="0"/>
                <a:sym typeface="Lato Bold" charset="0"/>
              </a:rPr>
              <a:t>name was Vesna. </a:t>
            </a:r>
            <a:r>
              <a:rPr lang="en-GB" sz="1400" dirty="0" smtClean="0">
                <a:solidFill>
                  <a:srgbClr val="6F6F6F"/>
                </a:solidFill>
                <a:latin typeface="Lato Bold" charset="0"/>
                <a:cs typeface="Lato Bold" charset="0"/>
                <a:sym typeface="Lato Bold" charset="0"/>
              </a:rPr>
              <a:t>She taught us all about how to create a business</a:t>
            </a:r>
            <a:r>
              <a:rPr lang="en-GB" sz="1400" dirty="0">
                <a:solidFill>
                  <a:srgbClr val="6F6F6F"/>
                </a:solidFill>
                <a:latin typeface="Lato Bold" charset="0"/>
                <a:cs typeface="Lato Bold" charset="0"/>
                <a:sym typeface="Lato Bold" charset="0"/>
              </a:rPr>
              <a:t>. </a:t>
            </a:r>
            <a:endParaRPr lang="en-GB" sz="1400" dirty="0" smtClean="0">
              <a:solidFill>
                <a:srgbClr val="6F6F6F"/>
              </a:solidFill>
              <a:latin typeface="Lato Bold" charset="0"/>
              <a:cs typeface="Lato Bold" charset="0"/>
              <a:sym typeface="Lato Bold" charset="0"/>
            </a:endParaRPr>
          </a:p>
          <a:p>
            <a:pPr algn="just">
              <a:spcBef>
                <a:spcPts val="1100"/>
              </a:spcBef>
              <a:defRPr/>
            </a:pPr>
            <a:r>
              <a:rPr lang="en-GB" sz="1400" dirty="0" smtClean="0">
                <a:solidFill>
                  <a:srgbClr val="6F6F6F"/>
                </a:solidFill>
                <a:latin typeface="Lato Bold" charset="0"/>
                <a:cs typeface="Lato Bold" charset="0"/>
                <a:sym typeface="Lato Bold" charset="0"/>
              </a:rPr>
              <a:t>After a few weeks of lots of different activities, Vesna </a:t>
            </a:r>
            <a:r>
              <a:rPr lang="en-GB" sz="1400" dirty="0">
                <a:solidFill>
                  <a:srgbClr val="6F6F6F"/>
                </a:solidFill>
                <a:latin typeface="Lato Bold" charset="0"/>
                <a:cs typeface="Lato Bold" charset="0"/>
                <a:sym typeface="Lato Bold" charset="0"/>
              </a:rPr>
              <a:t>gave us a </a:t>
            </a:r>
            <a:r>
              <a:rPr lang="en-GB" sz="1400" dirty="0" smtClean="0">
                <a:solidFill>
                  <a:srgbClr val="6F6F6F"/>
                </a:solidFill>
                <a:latin typeface="Lato Bold" charset="0"/>
                <a:cs typeface="Lato Bold" charset="0"/>
                <a:sym typeface="Lato Bold" charset="0"/>
              </a:rPr>
              <a:t>challenge: </a:t>
            </a:r>
          </a:p>
          <a:p>
            <a:pPr marL="285750" indent="-285750" algn="just">
              <a:spcBef>
                <a:spcPts val="1100"/>
              </a:spcBef>
              <a:buFont typeface="Arial"/>
              <a:buChar char="•"/>
              <a:defRPr/>
            </a:pPr>
            <a:r>
              <a:rPr lang="en-GB" sz="1400" b="1" dirty="0" smtClean="0">
                <a:solidFill>
                  <a:srgbClr val="6F6F6F"/>
                </a:solidFill>
                <a:latin typeface="Lato Bold" charset="0"/>
                <a:cs typeface="Lato Bold" charset="0"/>
                <a:sym typeface="Lato Bold" charset="0"/>
              </a:rPr>
              <a:t>find at least 5 things at home that we were going to throw-out and make (recycle/repurpose) them into products we could sell.</a:t>
            </a:r>
          </a:p>
          <a:p>
            <a:pPr algn="just">
              <a:spcBef>
                <a:spcPts val="1100"/>
              </a:spcBef>
              <a:defRPr/>
            </a:pPr>
            <a:r>
              <a:rPr lang="en-GB" sz="1400" dirty="0" smtClean="0">
                <a:solidFill>
                  <a:srgbClr val="6F6F6F"/>
                </a:solidFill>
                <a:latin typeface="Lato Bold" charset="0"/>
                <a:cs typeface="Lato Bold" charset="0"/>
                <a:sym typeface="Lato Bold" charset="0"/>
              </a:rPr>
              <a:t>This meant our business would help </a:t>
            </a:r>
            <a:r>
              <a:rPr lang="en-GB" sz="1400" dirty="0">
                <a:solidFill>
                  <a:srgbClr val="6F6F6F"/>
                </a:solidFill>
                <a:latin typeface="Lato Bold" charset="0"/>
                <a:cs typeface="Lato Bold" charset="0"/>
                <a:sym typeface="Lato Bold" charset="0"/>
              </a:rPr>
              <a:t>the environment </a:t>
            </a:r>
            <a:r>
              <a:rPr lang="en-GB" sz="1400" dirty="0" smtClean="0">
                <a:solidFill>
                  <a:srgbClr val="6F6F6F"/>
                </a:solidFill>
                <a:latin typeface="Lato Bold" charset="0"/>
                <a:cs typeface="Lato Bold" charset="0"/>
                <a:sym typeface="Lato Bold" charset="0"/>
              </a:rPr>
              <a:t>and the community, while raising funds for the school. </a:t>
            </a:r>
          </a:p>
          <a:p>
            <a:pPr algn="just">
              <a:spcBef>
                <a:spcPts val="1100"/>
              </a:spcBef>
              <a:defRPr/>
            </a:pPr>
            <a:r>
              <a:rPr lang="en-GB" sz="1400" dirty="0" smtClean="0">
                <a:solidFill>
                  <a:srgbClr val="6F6F6F"/>
                </a:solidFill>
                <a:latin typeface="Lato Bold" charset="0"/>
                <a:cs typeface="Lato Bold" charset="0"/>
                <a:sym typeface="Lato Bold" charset="0"/>
              </a:rPr>
              <a:t>By the end of the year, we learnt that creating a </a:t>
            </a:r>
            <a:r>
              <a:rPr lang="en-GB" sz="1400" dirty="0">
                <a:solidFill>
                  <a:srgbClr val="6F6F6F"/>
                </a:solidFill>
                <a:latin typeface="Lato Bold" charset="0"/>
                <a:cs typeface="Lato Bold" charset="0"/>
                <a:sym typeface="Lato Bold" charset="0"/>
              </a:rPr>
              <a:t>business is not as easy as it </a:t>
            </a:r>
            <a:r>
              <a:rPr lang="en-GB" sz="1400" dirty="0" smtClean="0">
                <a:solidFill>
                  <a:srgbClr val="6F6F6F"/>
                </a:solidFill>
                <a:latin typeface="Lato Bold" charset="0"/>
                <a:cs typeface="Lato Bold" charset="0"/>
                <a:sym typeface="Lato Bold" charset="0"/>
              </a:rPr>
              <a:t>seems, it takes a lot of time, effort and collaboration from everyone involved.</a:t>
            </a:r>
          </a:p>
        </p:txBody>
      </p:sp>
      <p:sp>
        <p:nvSpPr>
          <p:cNvPr id="5122" name="AutoShape 2"/>
          <p:cNvSpPr>
            <a:spLocks/>
          </p:cNvSpPr>
          <p:nvPr/>
        </p:nvSpPr>
        <p:spPr bwMode="auto">
          <a:xfrm>
            <a:off x="1259632" y="123478"/>
            <a:ext cx="7416824" cy="639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Starting a Business!</a:t>
            </a:r>
            <a:endParaRPr lang="en-GB"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Calibri" charset="0"/>
            </a:endParaRPr>
          </a:p>
        </p:txBody>
      </p:sp>
      <p:sp>
        <p:nvSpPr>
          <p:cNvPr id="5123" name="AutoShape 3"/>
          <p:cNvSpPr>
            <a:spLocks/>
          </p:cNvSpPr>
          <p:nvPr/>
        </p:nvSpPr>
        <p:spPr bwMode="auto">
          <a:xfrm>
            <a:off x="1259632" y="915566"/>
            <a:ext cx="6859141" cy="504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en-GB" sz="1600" dirty="0" smtClean="0">
                <a:solidFill>
                  <a:srgbClr val="3BB692"/>
                </a:solidFill>
                <a:latin typeface="Verdana" charset="0"/>
                <a:cs typeface="Verdana" charset="0"/>
                <a:sym typeface="Verdana" charset="0"/>
              </a:rPr>
              <a:t>Enterprising </a:t>
            </a:r>
            <a:r>
              <a:rPr lang="en-GB" sz="1600" dirty="0" err="1" smtClean="0">
                <a:solidFill>
                  <a:srgbClr val="3BB692"/>
                </a:solidFill>
                <a:latin typeface="Verdana" charset="0"/>
                <a:cs typeface="Verdana" charset="0"/>
                <a:sym typeface="Verdana" charset="0"/>
              </a:rPr>
              <a:t>Kidz</a:t>
            </a:r>
            <a:r>
              <a:rPr lang="en-GB" sz="1600" dirty="0" smtClean="0">
                <a:solidFill>
                  <a:srgbClr val="3BB692"/>
                </a:solidFill>
                <a:latin typeface="Verdana" charset="0"/>
                <a:cs typeface="Verdana" charset="0"/>
                <a:sym typeface="Verdana" charset="0"/>
              </a:rPr>
              <a:t> </a:t>
            </a:r>
            <a:r>
              <a:rPr lang="en-GB" sz="1600" dirty="0">
                <a:solidFill>
                  <a:srgbClr val="3BB692"/>
                </a:solidFill>
                <a:latin typeface="Verdana" charset="0"/>
                <a:cs typeface="Verdana" charset="0"/>
                <a:sym typeface="Verdana" charset="0"/>
              </a:rPr>
              <a:t>started off as </a:t>
            </a:r>
            <a:r>
              <a:rPr lang="en-GB" sz="1600" dirty="0" smtClean="0">
                <a:solidFill>
                  <a:srgbClr val="3BB692"/>
                </a:solidFill>
                <a:latin typeface="Verdana" charset="0"/>
                <a:cs typeface="Verdana" charset="0"/>
                <a:sym typeface="Verdana" charset="0"/>
              </a:rPr>
              <a:t>a new experience </a:t>
            </a:r>
            <a:r>
              <a:rPr lang="en-GB" sz="1600" dirty="0">
                <a:solidFill>
                  <a:srgbClr val="3BB692"/>
                </a:solidFill>
                <a:latin typeface="Verdana" charset="0"/>
                <a:cs typeface="Verdana" charset="0"/>
                <a:sym typeface="Verdana" charset="0"/>
              </a:rPr>
              <a:t>for our class to learn </a:t>
            </a:r>
            <a:r>
              <a:rPr lang="en-GB" sz="1600" dirty="0" smtClean="0">
                <a:solidFill>
                  <a:srgbClr val="3BB692"/>
                </a:solidFill>
                <a:latin typeface="Verdana" charset="0"/>
                <a:cs typeface="Verdana" charset="0"/>
                <a:sym typeface="Verdana" charset="0"/>
              </a:rPr>
              <a:t>about how to start a </a:t>
            </a:r>
            <a:r>
              <a:rPr lang="en-GB" sz="1600" dirty="0">
                <a:solidFill>
                  <a:srgbClr val="3BB692"/>
                </a:solidFill>
                <a:latin typeface="Verdana" charset="0"/>
                <a:cs typeface="Verdana" charset="0"/>
                <a:sym typeface="Verdana" charset="0"/>
              </a:rPr>
              <a:t>business. </a:t>
            </a:r>
          </a:p>
        </p:txBody>
      </p:sp>
      <p:grpSp>
        <p:nvGrpSpPr>
          <p:cNvPr id="5124" name="Group 4"/>
          <p:cNvGrpSpPr>
            <a:grpSpLocks/>
          </p:cNvGrpSpPr>
          <p:nvPr/>
        </p:nvGrpSpPr>
        <p:grpSpPr bwMode="auto">
          <a:xfrm>
            <a:off x="1195388" y="5059363"/>
            <a:ext cx="6858000" cy="92075"/>
            <a:chOff x="-1" y="-1"/>
            <a:chExt cx="6858001" cy="91441"/>
          </a:xfrm>
        </p:grpSpPr>
        <p:sp>
          <p:nvSpPr>
            <p:cNvPr id="5125" name="AutoShape 5"/>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6" name="AutoShape 6"/>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7" name="AutoShape 7"/>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8" name="AutoShape 8"/>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9" name="AutoShape 9"/>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grpSp>
      <p:pic>
        <p:nvPicPr>
          <p:cNvPr id="18" name="Picture 17" descr="j0437255.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383494" y="4227934"/>
            <a:ext cx="2428866" cy="818747"/>
          </a:xfrm>
          <a:prstGeom prst="rect">
            <a:avLst/>
          </a:prstGeom>
        </p:spPr>
      </p:pic>
      <p:pic>
        <p:nvPicPr>
          <p:cNvPr id="19"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12360" y="4099920"/>
            <a:ext cx="1080120" cy="9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763604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AutoShape 3"/>
          <p:cNvSpPr>
            <a:spLocks/>
          </p:cNvSpPr>
          <p:nvPr/>
        </p:nvSpPr>
        <p:spPr bwMode="auto">
          <a:xfrm>
            <a:off x="0" y="2982913"/>
            <a:ext cx="1828800" cy="1798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6A6A6"/>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grpSp>
        <p:nvGrpSpPr>
          <p:cNvPr id="19462" name="Group 6"/>
          <p:cNvGrpSpPr>
            <a:grpSpLocks/>
          </p:cNvGrpSpPr>
          <p:nvPr/>
        </p:nvGrpSpPr>
        <p:grpSpPr bwMode="auto">
          <a:xfrm>
            <a:off x="3397084" y="1203598"/>
            <a:ext cx="2399051" cy="3600400"/>
            <a:chOff x="-258925" y="19317"/>
            <a:chExt cx="2399018" cy="3599509"/>
          </a:xfrm>
        </p:grpSpPr>
        <p:pic>
          <p:nvPicPr>
            <p:cNvPr id="19463" name="Picture 7"/>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bwMode="auto">
            <a:xfrm>
              <a:off x="-258925" y="19317"/>
              <a:ext cx="2399018" cy="1798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AutoShape 8"/>
            <p:cNvSpPr>
              <a:spLocks/>
            </p:cNvSpPr>
            <p:nvPr/>
          </p:nvSpPr>
          <p:spPr bwMode="auto">
            <a:xfrm>
              <a:off x="-20116" y="1820634"/>
              <a:ext cx="1828775"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99CC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grpSp>
      <p:grpSp>
        <p:nvGrpSpPr>
          <p:cNvPr id="19467" name="Group 11"/>
          <p:cNvGrpSpPr>
            <a:grpSpLocks/>
          </p:cNvGrpSpPr>
          <p:nvPr/>
        </p:nvGrpSpPr>
        <p:grpSpPr bwMode="auto">
          <a:xfrm>
            <a:off x="5436096" y="1184275"/>
            <a:ext cx="2165549" cy="3619723"/>
            <a:chOff x="-48724" y="0"/>
            <a:chExt cx="2165860" cy="3618827"/>
          </a:xfrm>
        </p:grpSpPr>
        <p:pic>
          <p:nvPicPr>
            <p:cNvPr id="19469" name="Picture 13"/>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a:ext>
              </a:extLst>
            </a:blip>
            <a:srcRect r="-2"/>
            <a:stretch/>
          </p:blipFill>
          <p:spPr bwMode="auto">
            <a:xfrm>
              <a:off x="-48724" y="1751354"/>
              <a:ext cx="2165860" cy="18674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68" name="AutoShape 12"/>
            <p:cNvSpPr>
              <a:spLocks/>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CC3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19470" name="AutoShape 14"/>
            <p:cNvSpPr>
              <a:spLocks/>
            </p:cNvSpPr>
            <p:nvPr/>
          </p:nvSpPr>
          <p:spPr bwMode="auto">
            <a:xfrm>
              <a:off x="167330" y="595240"/>
              <a:ext cx="1686738" cy="12238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spcBef>
                  <a:spcPts val="200"/>
                </a:spcBef>
                <a:defRPr/>
              </a:pPr>
              <a:r>
                <a:rPr lang="en-GB" sz="900" b="1" dirty="0">
                  <a:solidFill>
                    <a:srgbClr val="595959"/>
                  </a:solidFill>
                  <a:cs typeface="Calibri" charset="0"/>
                </a:rPr>
                <a:t>PURPOSE: </a:t>
              </a:r>
              <a:r>
                <a:rPr lang="en-GB" sz="900" dirty="0" smtClean="0">
                  <a:solidFill>
                    <a:srgbClr val="FFFFFF"/>
                  </a:solidFill>
                  <a:cs typeface="Calibri" charset="0"/>
                </a:rPr>
                <a:t>To learn how to </a:t>
              </a:r>
              <a:r>
                <a:rPr lang="en-GB" sz="900" dirty="0">
                  <a:solidFill>
                    <a:srgbClr val="FFFFFF"/>
                  </a:solidFill>
                  <a:cs typeface="Calibri" charset="0"/>
                </a:rPr>
                <a:t>work </a:t>
              </a:r>
              <a:r>
                <a:rPr lang="en-GB" sz="900" dirty="0" smtClean="0">
                  <a:solidFill>
                    <a:srgbClr val="FFFFFF"/>
                  </a:solidFill>
                  <a:cs typeface="Calibri" charset="0"/>
                </a:rPr>
                <a:t>together and collaborate.</a:t>
              </a:r>
              <a:endParaRPr lang="en-GB" sz="900" dirty="0">
                <a:solidFill>
                  <a:srgbClr val="FFFFFF"/>
                </a:solidFill>
                <a:cs typeface="Calibri" charset="0"/>
              </a:endParaRPr>
            </a:p>
            <a:p>
              <a:pPr>
                <a:spcBef>
                  <a:spcPts val="200"/>
                </a:spcBef>
                <a:defRPr/>
              </a:pPr>
              <a:r>
                <a:rPr lang="en-GB" sz="900" b="1" dirty="0">
                  <a:solidFill>
                    <a:srgbClr val="595959"/>
                  </a:solidFill>
                  <a:cs typeface="Calibri" charset="0"/>
                </a:rPr>
                <a:t>OUTCOME: </a:t>
              </a:r>
              <a:r>
                <a:rPr lang="en-GB" sz="900" dirty="0">
                  <a:solidFill>
                    <a:srgbClr val="FFFFFF"/>
                  </a:solidFill>
                  <a:cs typeface="Calibri" charset="0"/>
                </a:rPr>
                <a:t>We learnt a little bit more about each other (we were a new class); we learnt how we were all different and the same in many ways)</a:t>
              </a:r>
            </a:p>
          </p:txBody>
        </p:sp>
      </p:grpSp>
      <p:grpSp>
        <p:nvGrpSpPr>
          <p:cNvPr id="19472" name="Group 16"/>
          <p:cNvGrpSpPr>
            <a:grpSpLocks/>
          </p:cNvGrpSpPr>
          <p:nvPr/>
        </p:nvGrpSpPr>
        <p:grpSpPr bwMode="auto">
          <a:xfrm>
            <a:off x="7303975" y="1175024"/>
            <a:ext cx="1840025" cy="3628974"/>
            <a:chOff x="-1" y="-8979"/>
            <a:chExt cx="1840289" cy="3605363"/>
          </a:xfrm>
        </p:grpSpPr>
        <p:pic>
          <p:nvPicPr>
            <p:cNvPr id="19473" name="Picture 17"/>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213" y="-8979"/>
              <a:ext cx="1840075" cy="181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74" name="AutoShape 18"/>
            <p:cNvSpPr>
              <a:spLocks/>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0C6A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grpSp>
      <p:grpSp>
        <p:nvGrpSpPr>
          <p:cNvPr id="19477" name="Group 21"/>
          <p:cNvGrpSpPr>
            <a:grpSpLocks/>
          </p:cNvGrpSpPr>
          <p:nvPr/>
        </p:nvGrpSpPr>
        <p:grpSpPr bwMode="auto">
          <a:xfrm>
            <a:off x="1763688" y="1205160"/>
            <a:ext cx="1881207" cy="3598838"/>
            <a:chOff x="-60302" y="20889"/>
            <a:chExt cx="1879846" cy="3599535"/>
          </a:xfrm>
        </p:grpSpPr>
        <p:pic>
          <p:nvPicPr>
            <p:cNvPr id="19479" name="Picture 23"/>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bwMode="auto">
            <a:xfrm>
              <a:off x="-47467" y="1819875"/>
              <a:ext cx="1858019" cy="1800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78" name="AutoShape 22"/>
            <p:cNvSpPr>
              <a:spLocks/>
            </p:cNvSpPr>
            <p:nvPr/>
          </p:nvSpPr>
          <p:spPr bwMode="auto">
            <a:xfrm>
              <a:off x="-60302" y="20889"/>
              <a:ext cx="1829063" cy="17989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1C9FB6"/>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19480" name="AutoShape 24"/>
            <p:cNvSpPr>
              <a:spLocks/>
            </p:cNvSpPr>
            <p:nvPr/>
          </p:nvSpPr>
          <p:spPr bwMode="auto">
            <a:xfrm>
              <a:off x="155561" y="595502"/>
              <a:ext cx="1663983" cy="1224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spcBef>
                  <a:spcPts val="200"/>
                </a:spcBef>
                <a:defRPr/>
              </a:pPr>
              <a:r>
                <a:rPr lang="en-GB" sz="900" b="1" dirty="0" smtClean="0">
                  <a:solidFill>
                    <a:srgbClr val="595959"/>
                  </a:solidFill>
                  <a:cs typeface="Calibri" charset="0"/>
                </a:rPr>
                <a:t>PURPOSE: </a:t>
              </a:r>
              <a:r>
                <a:rPr lang="en-GB" sz="900" dirty="0" smtClean="0">
                  <a:solidFill>
                    <a:srgbClr val="FFFFFF"/>
                  </a:solidFill>
                  <a:cs typeface="Calibri" charset="0"/>
                </a:rPr>
                <a:t>To learn about the </a:t>
              </a:r>
              <a:r>
                <a:rPr lang="en-GB" sz="900" dirty="0">
                  <a:solidFill>
                    <a:srgbClr val="FFFFFF"/>
                  </a:solidFill>
                  <a:cs typeface="Calibri" charset="0"/>
                </a:rPr>
                <a:t>different personalities in </a:t>
              </a:r>
              <a:r>
                <a:rPr lang="en-GB" sz="900" dirty="0" smtClean="0">
                  <a:solidFill>
                    <a:srgbClr val="FFFFFF"/>
                  </a:solidFill>
                  <a:cs typeface="Calibri" charset="0"/>
                </a:rPr>
                <a:t>the class </a:t>
              </a:r>
            </a:p>
            <a:p>
              <a:pPr>
                <a:spcBef>
                  <a:spcPts val="200"/>
                </a:spcBef>
                <a:defRPr/>
              </a:pPr>
              <a:r>
                <a:rPr lang="en-GB" sz="900" b="1" dirty="0" smtClean="0">
                  <a:solidFill>
                    <a:schemeClr val="tx1">
                      <a:lumMod val="65000"/>
                      <a:lumOff val="35000"/>
                    </a:schemeClr>
                  </a:solidFill>
                  <a:cs typeface="Calibri" charset="0"/>
                </a:rPr>
                <a:t>OUTCOME: </a:t>
              </a:r>
              <a:r>
                <a:rPr lang="en-GB" sz="900" dirty="0">
                  <a:solidFill>
                    <a:srgbClr val="FFFFFF"/>
                  </a:solidFill>
                  <a:cs typeface="Calibri" charset="0"/>
                </a:rPr>
                <a:t>We learnt a little bit more about </a:t>
              </a:r>
              <a:r>
                <a:rPr lang="en-GB" sz="900" dirty="0" smtClean="0">
                  <a:solidFill>
                    <a:srgbClr val="FFFFFF"/>
                  </a:solidFill>
                  <a:cs typeface="Calibri" charset="0"/>
                </a:rPr>
                <a:t>each other (we </a:t>
              </a:r>
              <a:r>
                <a:rPr lang="en-GB" sz="900" dirty="0">
                  <a:solidFill>
                    <a:srgbClr val="FFFFFF"/>
                  </a:solidFill>
                  <a:cs typeface="Calibri" charset="0"/>
                </a:rPr>
                <a:t>were a new </a:t>
              </a:r>
              <a:r>
                <a:rPr lang="en-GB" sz="900" dirty="0" smtClean="0">
                  <a:solidFill>
                    <a:srgbClr val="FFFFFF"/>
                  </a:solidFill>
                  <a:cs typeface="Calibri" charset="0"/>
                </a:rPr>
                <a:t>class); we learnt how we </a:t>
              </a:r>
              <a:r>
                <a:rPr lang="en-GB" sz="900" dirty="0">
                  <a:solidFill>
                    <a:srgbClr val="FFFFFF"/>
                  </a:solidFill>
                  <a:cs typeface="Calibri" charset="0"/>
                </a:rPr>
                <a:t>were all different and </a:t>
              </a:r>
              <a:r>
                <a:rPr lang="en-GB" sz="900" dirty="0" smtClean="0">
                  <a:solidFill>
                    <a:srgbClr val="FFFFFF"/>
                  </a:solidFill>
                  <a:cs typeface="Calibri" charset="0"/>
                </a:rPr>
                <a:t>the same in many ways)</a:t>
              </a:r>
              <a:endParaRPr lang="en-GB" sz="900" dirty="0">
                <a:solidFill>
                  <a:srgbClr val="FFFFFF"/>
                </a:solidFill>
                <a:cs typeface="Calibri" charset="0"/>
              </a:endParaRPr>
            </a:p>
            <a:p>
              <a:pPr>
                <a:spcBef>
                  <a:spcPts val="200"/>
                </a:spcBef>
                <a:defRPr/>
              </a:pPr>
              <a:endParaRPr lang="en-GB" sz="900" dirty="0" smtClean="0">
                <a:solidFill>
                  <a:srgbClr val="FFFFFF"/>
                </a:solidFill>
                <a:cs typeface="Calibri" charset="0"/>
              </a:endParaRPr>
            </a:p>
            <a:p>
              <a:pPr>
                <a:spcBef>
                  <a:spcPts val="200"/>
                </a:spcBef>
                <a:defRPr/>
              </a:pPr>
              <a:endParaRPr lang="en-GB" sz="900" dirty="0">
                <a:solidFill>
                  <a:srgbClr val="FFFFFF"/>
                </a:solidFill>
                <a:cs typeface="Calibri" charset="0"/>
              </a:endParaRPr>
            </a:p>
          </p:txBody>
        </p:sp>
        <p:sp>
          <p:nvSpPr>
            <p:cNvPr id="19481" name="AutoShape 25"/>
            <p:cNvSpPr>
              <a:spLocks/>
            </p:cNvSpPr>
            <p:nvPr/>
          </p:nvSpPr>
          <p:spPr bwMode="auto">
            <a:xfrm>
              <a:off x="194055" y="91349"/>
              <a:ext cx="1616492" cy="450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n-GB" sz="1200" b="1" dirty="0" smtClean="0">
                  <a:solidFill>
                    <a:srgbClr val="595959"/>
                  </a:solidFill>
                  <a:latin typeface="Open Sans" charset="0"/>
                  <a:cs typeface="Open Sans" charset="0"/>
                  <a:sym typeface="Open Sans" charset="0"/>
                </a:rPr>
                <a:t>Activity 1: </a:t>
              </a:r>
            </a:p>
            <a:p>
              <a:pPr>
                <a:lnSpc>
                  <a:spcPct val="120000"/>
                </a:lnSpc>
                <a:defRPr/>
              </a:pPr>
              <a:r>
                <a:rPr lang="en-GB" sz="1200" b="1" dirty="0" smtClean="0">
                  <a:solidFill>
                    <a:srgbClr val="FFFFFF"/>
                  </a:solidFill>
                  <a:latin typeface="Open Sans" charset="0"/>
                  <a:cs typeface="Open Sans" charset="0"/>
                  <a:sym typeface="Open Sans" charset="0"/>
                </a:rPr>
                <a:t>Mythical Creature</a:t>
              </a:r>
              <a:endParaRPr lang="en-GB" dirty="0">
                <a:cs typeface="Calibri" charset="0"/>
              </a:endParaRPr>
            </a:p>
          </p:txBody>
        </p:sp>
      </p:grpSp>
      <p:grpSp>
        <p:nvGrpSpPr>
          <p:cNvPr id="19464" name="Group 26"/>
          <p:cNvGrpSpPr>
            <a:grpSpLocks/>
          </p:cNvGrpSpPr>
          <p:nvPr/>
        </p:nvGrpSpPr>
        <p:grpSpPr bwMode="auto">
          <a:xfrm>
            <a:off x="1195388" y="5059363"/>
            <a:ext cx="6858000" cy="92075"/>
            <a:chOff x="-1" y="-1"/>
            <a:chExt cx="6858001" cy="91441"/>
          </a:xfrm>
        </p:grpSpPr>
        <p:sp>
          <p:nvSpPr>
            <p:cNvPr id="19483" name="AutoShape 27"/>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19484" name="AutoShape 28"/>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19485" name="AutoShape 29"/>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19486" name="AutoShape 30"/>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19487" name="AutoShape 31"/>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grpSp>
      <p:sp>
        <p:nvSpPr>
          <p:cNvPr id="19488" name="AutoShape 32"/>
          <p:cNvSpPr>
            <a:spLocks/>
          </p:cNvSpPr>
          <p:nvPr/>
        </p:nvSpPr>
        <p:spPr bwMode="auto">
          <a:xfrm>
            <a:off x="755577" y="736600"/>
            <a:ext cx="7169224" cy="2509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en-GB" sz="1400" dirty="0" smtClean="0">
                <a:solidFill>
                  <a:srgbClr val="32AA90"/>
                </a:solidFill>
                <a:latin typeface="Verdana" charset="0"/>
                <a:cs typeface="Verdana" charset="0"/>
                <a:sym typeface="Verdana" charset="0"/>
              </a:rPr>
              <a:t>(February – December 2016)</a:t>
            </a:r>
            <a:endParaRPr lang="en-GB" sz="1400" dirty="0">
              <a:solidFill>
                <a:srgbClr val="32AA90"/>
              </a:solidFill>
              <a:latin typeface="Verdana" charset="0"/>
              <a:cs typeface="Verdana" charset="0"/>
              <a:sym typeface="Verdana" charset="0"/>
            </a:endParaRPr>
          </a:p>
        </p:txBody>
      </p:sp>
      <p:sp>
        <p:nvSpPr>
          <p:cNvPr id="19489" name="AutoShape 33"/>
          <p:cNvSpPr>
            <a:spLocks/>
          </p:cNvSpPr>
          <p:nvPr/>
        </p:nvSpPr>
        <p:spPr bwMode="auto">
          <a:xfrm>
            <a:off x="755576" y="195486"/>
            <a:ext cx="8388424" cy="4320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Lessons Learnt </a:t>
            </a:r>
            <a:r>
              <a:rPr lang="en-GB"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Light" charset="0"/>
                <a:cs typeface="Lato Light" charset="0"/>
                <a:sym typeface="Lato Light" charset="0"/>
              </a:rPr>
              <a:t>(learning by doing &amp; being)  </a:t>
            </a:r>
            <a:endParaRPr lang="en-GB"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Calibri" charset="0"/>
            </a:endParaRPr>
          </a:p>
        </p:txBody>
      </p:sp>
      <p:sp>
        <p:nvSpPr>
          <p:cNvPr id="35" name="AutoShape 25"/>
          <p:cNvSpPr>
            <a:spLocks/>
          </p:cNvSpPr>
          <p:nvPr/>
        </p:nvSpPr>
        <p:spPr bwMode="auto">
          <a:xfrm>
            <a:off x="5652120" y="1275606"/>
            <a:ext cx="1689670" cy="4504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n-GB" sz="1200" b="1" dirty="0" smtClean="0">
                <a:solidFill>
                  <a:srgbClr val="595959"/>
                </a:solidFill>
                <a:latin typeface="Open Sans" charset="0"/>
                <a:cs typeface="Open Sans" charset="0"/>
                <a:sym typeface="Open Sans" charset="0"/>
              </a:rPr>
              <a:t>Activity 2: </a:t>
            </a:r>
          </a:p>
          <a:p>
            <a:pPr>
              <a:lnSpc>
                <a:spcPct val="120000"/>
              </a:lnSpc>
              <a:defRPr/>
            </a:pPr>
            <a:r>
              <a:rPr lang="en-GB" sz="1200" b="1" dirty="0" smtClean="0">
                <a:solidFill>
                  <a:srgbClr val="FFFFFF"/>
                </a:solidFill>
                <a:latin typeface="Open Sans" charset="0"/>
                <a:cs typeface="Open Sans" charset="0"/>
                <a:sym typeface="Open Sans" charset="0"/>
              </a:rPr>
              <a:t>The Tower Game</a:t>
            </a:r>
            <a:endParaRPr lang="en-GB" dirty="0">
              <a:cs typeface="Calibri" charset="0"/>
            </a:endParaRPr>
          </a:p>
        </p:txBody>
      </p:sp>
      <p:sp>
        <p:nvSpPr>
          <p:cNvPr id="36" name="AutoShape 24"/>
          <p:cNvSpPr>
            <a:spLocks/>
          </p:cNvSpPr>
          <p:nvPr/>
        </p:nvSpPr>
        <p:spPr bwMode="auto">
          <a:xfrm>
            <a:off x="107504" y="3579862"/>
            <a:ext cx="1665188" cy="1224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spcBef>
                <a:spcPts val="200"/>
              </a:spcBef>
              <a:defRPr/>
            </a:pPr>
            <a:r>
              <a:rPr lang="en-GB" sz="900" b="1" dirty="0" smtClean="0">
                <a:solidFill>
                  <a:srgbClr val="595959"/>
                </a:solidFill>
                <a:cs typeface="Calibri" charset="0"/>
              </a:rPr>
              <a:t>PURPOSE: </a:t>
            </a:r>
            <a:r>
              <a:rPr lang="en-GB" sz="900" dirty="0" smtClean="0">
                <a:solidFill>
                  <a:srgbClr val="FFFFFF"/>
                </a:solidFill>
                <a:cs typeface="Calibri" charset="0"/>
              </a:rPr>
              <a:t>To learn how the internet is a global network </a:t>
            </a:r>
          </a:p>
          <a:p>
            <a:pPr>
              <a:spcBef>
                <a:spcPts val="200"/>
              </a:spcBef>
              <a:defRPr/>
            </a:pPr>
            <a:r>
              <a:rPr lang="en-GB" sz="900" b="1" dirty="0" smtClean="0">
                <a:solidFill>
                  <a:srgbClr val="595959"/>
                </a:solidFill>
                <a:cs typeface="Calibri" charset="0"/>
              </a:rPr>
              <a:t>OUTCOME: </a:t>
            </a:r>
            <a:r>
              <a:rPr lang="en-GB" sz="900" dirty="0" smtClean="0">
                <a:solidFill>
                  <a:srgbClr val="FFFFFF"/>
                </a:solidFill>
                <a:cs typeface="Calibri" charset="0"/>
              </a:rPr>
              <a:t>With a ball of wool, we were able to create a network within a circle to represent how the internet can reach everyone </a:t>
            </a:r>
            <a:endParaRPr lang="en-GB" sz="900" dirty="0">
              <a:solidFill>
                <a:srgbClr val="FFFFFF"/>
              </a:solidFill>
              <a:cs typeface="Calibri" charset="0"/>
            </a:endParaRPr>
          </a:p>
          <a:p>
            <a:pPr>
              <a:spcBef>
                <a:spcPts val="200"/>
              </a:spcBef>
              <a:defRPr/>
            </a:pPr>
            <a:endParaRPr lang="en-GB" sz="900" dirty="0" smtClean="0">
              <a:solidFill>
                <a:srgbClr val="FFFFFF"/>
              </a:solidFill>
              <a:cs typeface="Calibri" charset="0"/>
            </a:endParaRPr>
          </a:p>
          <a:p>
            <a:pPr>
              <a:spcBef>
                <a:spcPts val="200"/>
              </a:spcBef>
              <a:defRPr/>
            </a:pPr>
            <a:endParaRPr lang="en-GB" sz="900" dirty="0">
              <a:solidFill>
                <a:srgbClr val="FFFFFF"/>
              </a:solidFill>
              <a:cs typeface="Calibri" charset="0"/>
            </a:endParaRPr>
          </a:p>
        </p:txBody>
      </p:sp>
      <p:sp>
        <p:nvSpPr>
          <p:cNvPr id="37" name="AutoShape 25"/>
          <p:cNvSpPr>
            <a:spLocks/>
          </p:cNvSpPr>
          <p:nvPr/>
        </p:nvSpPr>
        <p:spPr bwMode="auto">
          <a:xfrm>
            <a:off x="146025" y="3075806"/>
            <a:ext cx="1617662" cy="4504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n-GB" sz="1200" b="1" dirty="0" smtClean="0">
                <a:solidFill>
                  <a:schemeClr val="tx1">
                    <a:lumMod val="65000"/>
                    <a:lumOff val="35000"/>
                  </a:schemeClr>
                </a:solidFill>
                <a:latin typeface="Open Sans" charset="0"/>
                <a:cs typeface="Open Sans" charset="0"/>
                <a:sym typeface="Open Sans" charset="0"/>
              </a:rPr>
              <a:t>Activity 3: </a:t>
            </a:r>
          </a:p>
          <a:p>
            <a:pPr>
              <a:lnSpc>
                <a:spcPct val="120000"/>
              </a:lnSpc>
              <a:defRPr/>
            </a:pPr>
            <a:r>
              <a:rPr lang="en-GB" sz="1200" b="1" dirty="0" smtClean="0">
                <a:solidFill>
                  <a:srgbClr val="FFFFFF"/>
                </a:solidFill>
                <a:latin typeface="Open Sans" charset="0"/>
                <a:cs typeface="Open Sans" charset="0"/>
                <a:sym typeface="Open Sans" charset="0"/>
              </a:rPr>
              <a:t>A Ball of String</a:t>
            </a:r>
            <a:endParaRPr lang="en-GB" dirty="0">
              <a:cs typeface="Calibri" charset="0"/>
            </a:endParaRPr>
          </a:p>
        </p:txBody>
      </p:sp>
      <p:sp>
        <p:nvSpPr>
          <p:cNvPr id="38" name="AutoShape 24"/>
          <p:cNvSpPr>
            <a:spLocks/>
          </p:cNvSpPr>
          <p:nvPr/>
        </p:nvSpPr>
        <p:spPr bwMode="auto">
          <a:xfrm>
            <a:off x="3779912" y="3579862"/>
            <a:ext cx="1665188" cy="1224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spcBef>
                <a:spcPts val="200"/>
              </a:spcBef>
              <a:defRPr/>
            </a:pPr>
            <a:r>
              <a:rPr lang="en-GB" sz="900" b="1" dirty="0" smtClean="0">
                <a:solidFill>
                  <a:srgbClr val="595959"/>
                </a:solidFill>
                <a:cs typeface="Calibri" charset="0"/>
              </a:rPr>
              <a:t>PURPOSE: </a:t>
            </a:r>
            <a:r>
              <a:rPr lang="en-GB" sz="900" dirty="0" smtClean="0">
                <a:solidFill>
                  <a:srgbClr val="FFFFFF"/>
                </a:solidFill>
                <a:cs typeface="Calibri" charset="0"/>
              </a:rPr>
              <a:t>To learn how to solve problems together </a:t>
            </a:r>
          </a:p>
          <a:p>
            <a:pPr>
              <a:spcBef>
                <a:spcPts val="200"/>
              </a:spcBef>
              <a:defRPr/>
            </a:pPr>
            <a:r>
              <a:rPr lang="en-GB" sz="900" b="1" dirty="0" smtClean="0">
                <a:solidFill>
                  <a:srgbClr val="595959"/>
                </a:solidFill>
                <a:cs typeface="Calibri" charset="0"/>
              </a:rPr>
              <a:t>OUTCOME: </a:t>
            </a:r>
            <a:r>
              <a:rPr lang="en-GB" sz="900" dirty="0">
                <a:solidFill>
                  <a:srgbClr val="FFFFFF"/>
                </a:solidFill>
                <a:cs typeface="Calibri" charset="0"/>
              </a:rPr>
              <a:t>We </a:t>
            </a:r>
            <a:r>
              <a:rPr lang="en-GB" sz="900" dirty="0" smtClean="0">
                <a:solidFill>
                  <a:srgbClr val="FFFFFF"/>
                </a:solidFill>
                <a:cs typeface="Calibri" charset="0"/>
              </a:rPr>
              <a:t>learnt there was always a way to solve a challenge, if we collaborated and worked together to find a solution</a:t>
            </a:r>
          </a:p>
          <a:p>
            <a:pPr>
              <a:spcBef>
                <a:spcPts val="200"/>
              </a:spcBef>
              <a:defRPr/>
            </a:pPr>
            <a:endParaRPr lang="en-GB" sz="900" dirty="0">
              <a:solidFill>
                <a:srgbClr val="FFFFFF"/>
              </a:solidFill>
              <a:cs typeface="Calibri" charset="0"/>
            </a:endParaRPr>
          </a:p>
        </p:txBody>
      </p:sp>
      <p:sp>
        <p:nvSpPr>
          <p:cNvPr id="39" name="AutoShape 25"/>
          <p:cNvSpPr>
            <a:spLocks/>
          </p:cNvSpPr>
          <p:nvPr/>
        </p:nvSpPr>
        <p:spPr bwMode="auto">
          <a:xfrm>
            <a:off x="3818433" y="3075806"/>
            <a:ext cx="1617662" cy="4504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n-GB" sz="1200" b="1" dirty="0" smtClean="0">
                <a:solidFill>
                  <a:srgbClr val="595959"/>
                </a:solidFill>
                <a:latin typeface="Open Sans" charset="0"/>
                <a:cs typeface="Open Sans" charset="0"/>
                <a:sym typeface="Open Sans" charset="0"/>
              </a:rPr>
              <a:t>Activity 4: </a:t>
            </a:r>
          </a:p>
          <a:p>
            <a:pPr>
              <a:lnSpc>
                <a:spcPct val="120000"/>
              </a:lnSpc>
              <a:defRPr/>
            </a:pPr>
            <a:r>
              <a:rPr lang="en-GB" sz="1200" b="1" dirty="0" smtClean="0">
                <a:solidFill>
                  <a:srgbClr val="FFFFFF"/>
                </a:solidFill>
                <a:latin typeface="Open Sans" charset="0"/>
                <a:cs typeface="Open Sans" charset="0"/>
                <a:sym typeface="Open Sans" charset="0"/>
              </a:rPr>
              <a:t>The Human Knott</a:t>
            </a:r>
            <a:endParaRPr lang="en-GB" dirty="0">
              <a:cs typeface="Calibri" charset="0"/>
            </a:endParaRPr>
          </a:p>
        </p:txBody>
      </p:sp>
      <p:sp>
        <p:nvSpPr>
          <p:cNvPr id="40" name="AutoShape 24"/>
          <p:cNvSpPr>
            <a:spLocks/>
          </p:cNvSpPr>
          <p:nvPr/>
        </p:nvSpPr>
        <p:spPr bwMode="auto">
          <a:xfrm>
            <a:off x="7452320" y="3579862"/>
            <a:ext cx="1665188" cy="1224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spcBef>
                <a:spcPts val="200"/>
              </a:spcBef>
              <a:defRPr/>
            </a:pPr>
            <a:r>
              <a:rPr lang="en-GB" sz="900" b="1" dirty="0" smtClean="0">
                <a:solidFill>
                  <a:srgbClr val="595959"/>
                </a:solidFill>
                <a:cs typeface="Calibri" charset="0"/>
              </a:rPr>
              <a:t>PURPOSE: </a:t>
            </a:r>
            <a:r>
              <a:rPr lang="en-GB" sz="900" dirty="0" smtClean="0">
                <a:solidFill>
                  <a:srgbClr val="FFFFFF"/>
                </a:solidFill>
                <a:cs typeface="Calibri" charset="0"/>
              </a:rPr>
              <a:t>To learn how to create recycle products for sale</a:t>
            </a:r>
          </a:p>
          <a:p>
            <a:pPr>
              <a:spcBef>
                <a:spcPts val="200"/>
              </a:spcBef>
              <a:defRPr/>
            </a:pPr>
            <a:r>
              <a:rPr lang="en-GB" sz="900" b="1" dirty="0" smtClean="0">
                <a:solidFill>
                  <a:srgbClr val="595959"/>
                </a:solidFill>
                <a:cs typeface="Calibri" charset="0"/>
              </a:rPr>
              <a:t>OUTCOME: </a:t>
            </a:r>
            <a:r>
              <a:rPr lang="en-GB" sz="900" dirty="0">
                <a:solidFill>
                  <a:srgbClr val="FFFFFF"/>
                </a:solidFill>
                <a:cs typeface="Calibri" charset="0"/>
              </a:rPr>
              <a:t>We </a:t>
            </a:r>
            <a:r>
              <a:rPr lang="en-GB" sz="900" dirty="0" smtClean="0">
                <a:solidFill>
                  <a:srgbClr val="FFFFFF"/>
                </a:solidFill>
                <a:cs typeface="Calibri" charset="0"/>
              </a:rPr>
              <a:t>were given the challenge to bring in at least 5 items from home that were to be thrown out, which we had to repurpose into sellable products</a:t>
            </a:r>
            <a:endParaRPr lang="en-GB" sz="900" dirty="0">
              <a:solidFill>
                <a:srgbClr val="FFFFFF"/>
              </a:solidFill>
              <a:cs typeface="Calibri" charset="0"/>
            </a:endParaRPr>
          </a:p>
          <a:p>
            <a:pPr>
              <a:spcBef>
                <a:spcPts val="200"/>
              </a:spcBef>
              <a:defRPr/>
            </a:pPr>
            <a:endParaRPr lang="en-GB" sz="900" dirty="0" smtClean="0">
              <a:solidFill>
                <a:srgbClr val="FFFFFF"/>
              </a:solidFill>
              <a:cs typeface="Calibri" charset="0"/>
            </a:endParaRPr>
          </a:p>
          <a:p>
            <a:pPr>
              <a:spcBef>
                <a:spcPts val="200"/>
              </a:spcBef>
              <a:defRPr/>
            </a:pPr>
            <a:endParaRPr lang="en-GB" sz="900" dirty="0">
              <a:solidFill>
                <a:srgbClr val="FFFFFF"/>
              </a:solidFill>
              <a:cs typeface="Calibri" charset="0"/>
            </a:endParaRPr>
          </a:p>
        </p:txBody>
      </p:sp>
      <p:sp>
        <p:nvSpPr>
          <p:cNvPr id="41" name="AutoShape 25"/>
          <p:cNvSpPr>
            <a:spLocks/>
          </p:cNvSpPr>
          <p:nvPr/>
        </p:nvSpPr>
        <p:spPr bwMode="auto">
          <a:xfrm>
            <a:off x="7490841" y="3075806"/>
            <a:ext cx="1617662" cy="4504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n-GB" sz="1200" b="1" dirty="0" smtClean="0">
                <a:solidFill>
                  <a:schemeClr val="tx1">
                    <a:lumMod val="65000"/>
                    <a:lumOff val="35000"/>
                  </a:schemeClr>
                </a:solidFill>
                <a:latin typeface="Open Sans" charset="0"/>
                <a:cs typeface="Open Sans" charset="0"/>
                <a:sym typeface="Open Sans" charset="0"/>
              </a:rPr>
              <a:t>Activity 5: </a:t>
            </a:r>
          </a:p>
          <a:p>
            <a:pPr>
              <a:lnSpc>
                <a:spcPct val="120000"/>
              </a:lnSpc>
              <a:defRPr/>
            </a:pPr>
            <a:r>
              <a:rPr lang="en-GB" sz="1200" b="1" dirty="0" smtClean="0">
                <a:solidFill>
                  <a:srgbClr val="FFFFFF"/>
                </a:solidFill>
                <a:latin typeface="Open Sans" charset="0"/>
                <a:cs typeface="Open Sans" charset="0"/>
                <a:sym typeface="Open Sans" charset="0"/>
              </a:rPr>
              <a:t>The Challenge</a:t>
            </a:r>
            <a:endParaRPr lang="en-GB" dirty="0">
              <a:cs typeface="Calibri" charset="0"/>
            </a:endParaRPr>
          </a:p>
        </p:txBody>
      </p:sp>
      <p:pic>
        <p:nvPicPr>
          <p:cNvPr id="6" name="Picture 5" descr="img-3327_orig.jpeg"/>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6512" y="1193848"/>
            <a:ext cx="1845705" cy="1809950"/>
          </a:xfrm>
          <a:prstGeom prst="rect">
            <a:avLst/>
          </a:prstGeom>
        </p:spPr>
      </p:pic>
    </p:spTree>
    <p:extLst>
      <p:ext uri="{BB962C8B-B14F-4D97-AF65-F5344CB8AC3E}">
        <p14:creationId xmlns:p14="http://schemas.microsoft.com/office/powerpoint/2010/main" val="41434080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siness_model_canvas_poster-02.jpg"/>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1110491"/>
            <a:ext cx="2771800" cy="1848790"/>
          </a:xfrm>
          <a:prstGeom prst="rect">
            <a:avLst/>
          </a:prstGeom>
        </p:spPr>
      </p:pic>
      <p:sp>
        <p:nvSpPr>
          <p:cNvPr id="19459" name="AutoShape 3"/>
          <p:cNvSpPr>
            <a:spLocks/>
          </p:cNvSpPr>
          <p:nvPr/>
        </p:nvSpPr>
        <p:spPr bwMode="auto">
          <a:xfrm>
            <a:off x="0" y="2982913"/>
            <a:ext cx="1828800" cy="1798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66CC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grpSp>
        <p:nvGrpSpPr>
          <p:cNvPr id="19462" name="Group 6"/>
          <p:cNvGrpSpPr>
            <a:grpSpLocks/>
          </p:cNvGrpSpPr>
          <p:nvPr/>
        </p:nvGrpSpPr>
        <p:grpSpPr bwMode="auto">
          <a:xfrm>
            <a:off x="3347864" y="1203598"/>
            <a:ext cx="2411933" cy="3577952"/>
            <a:chOff x="-308145" y="19317"/>
            <a:chExt cx="2411900" cy="3577067"/>
          </a:xfrm>
        </p:grpSpPr>
        <p:pic>
          <p:nvPicPr>
            <p:cNvPr id="19463" name="Picture 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bwMode="auto">
            <a:xfrm>
              <a:off x="-308145" y="19317"/>
              <a:ext cx="2411900" cy="1788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AutoShape 8"/>
            <p:cNvSpPr>
              <a:spLocks/>
            </p:cNvSpPr>
            <p:nvPr/>
          </p:nvSpPr>
          <p:spPr bwMode="auto">
            <a:xfrm>
              <a:off x="1587" y="1798192"/>
              <a:ext cx="1828775"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669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grpSp>
      <p:grpSp>
        <p:nvGrpSpPr>
          <p:cNvPr id="19467" name="Group 11"/>
          <p:cNvGrpSpPr>
            <a:grpSpLocks/>
          </p:cNvGrpSpPr>
          <p:nvPr/>
        </p:nvGrpSpPr>
        <p:grpSpPr bwMode="auto">
          <a:xfrm>
            <a:off x="5482288" y="1184275"/>
            <a:ext cx="2240933" cy="3619724"/>
            <a:chOff x="-2526" y="0"/>
            <a:chExt cx="2241256" cy="3618828"/>
          </a:xfrm>
        </p:grpSpPr>
        <p:pic>
          <p:nvPicPr>
            <p:cNvPr id="19469" name="Picture 13"/>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2526" y="1803301"/>
              <a:ext cx="2241256" cy="1815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68" name="AutoShape 12"/>
            <p:cNvSpPr>
              <a:spLocks/>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CCCC3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19470" name="AutoShape 14"/>
            <p:cNvSpPr>
              <a:spLocks/>
            </p:cNvSpPr>
            <p:nvPr/>
          </p:nvSpPr>
          <p:spPr bwMode="auto">
            <a:xfrm>
              <a:off x="167330" y="595240"/>
              <a:ext cx="1686738" cy="12238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spcBef>
                  <a:spcPts val="200"/>
                </a:spcBef>
                <a:defRPr/>
              </a:pPr>
              <a:r>
                <a:rPr lang="en-GB" sz="900" b="1" dirty="0">
                  <a:solidFill>
                    <a:srgbClr val="595959"/>
                  </a:solidFill>
                  <a:cs typeface="Calibri" charset="0"/>
                </a:rPr>
                <a:t>PURPOSE: </a:t>
              </a:r>
              <a:r>
                <a:rPr lang="en-GB" sz="900" dirty="0" smtClean="0">
                  <a:solidFill>
                    <a:srgbClr val="FFFFFF"/>
                  </a:solidFill>
                  <a:cs typeface="Calibri" charset="0"/>
                </a:rPr>
                <a:t>To learn about why our customer will want to buy from us</a:t>
              </a:r>
            </a:p>
            <a:p>
              <a:pPr>
                <a:spcBef>
                  <a:spcPts val="200"/>
                </a:spcBef>
                <a:defRPr/>
              </a:pPr>
              <a:r>
                <a:rPr lang="en-GB" sz="900" b="1" dirty="0" smtClean="0">
                  <a:solidFill>
                    <a:srgbClr val="595959"/>
                  </a:solidFill>
                  <a:cs typeface="Calibri" charset="0"/>
                </a:rPr>
                <a:t>OUTCOME</a:t>
              </a:r>
              <a:r>
                <a:rPr lang="en-GB" sz="900" b="1" dirty="0">
                  <a:solidFill>
                    <a:srgbClr val="595959"/>
                  </a:solidFill>
                  <a:cs typeface="Calibri" charset="0"/>
                </a:rPr>
                <a:t>: </a:t>
              </a:r>
              <a:r>
                <a:rPr lang="en-GB" sz="900" dirty="0">
                  <a:solidFill>
                    <a:srgbClr val="FFFFFF"/>
                  </a:solidFill>
                  <a:cs typeface="Calibri" charset="0"/>
                </a:rPr>
                <a:t>We </a:t>
              </a:r>
              <a:r>
                <a:rPr lang="en-GB" sz="900" dirty="0" smtClean="0">
                  <a:solidFill>
                    <a:srgbClr val="FFFFFF"/>
                  </a:solidFill>
                  <a:cs typeface="Calibri" charset="0"/>
                </a:rPr>
                <a:t>discovered how we could help the solve the problem of reducing waste from landfill, by recycling old products into new, to sell and raise money for the school</a:t>
              </a:r>
              <a:endParaRPr lang="en-GB" sz="900" dirty="0">
                <a:solidFill>
                  <a:srgbClr val="FFFFFF"/>
                </a:solidFill>
                <a:cs typeface="Calibri" charset="0"/>
              </a:endParaRPr>
            </a:p>
          </p:txBody>
        </p:sp>
      </p:grpSp>
      <p:grpSp>
        <p:nvGrpSpPr>
          <p:cNvPr id="19472" name="Group 16"/>
          <p:cNvGrpSpPr>
            <a:grpSpLocks/>
          </p:cNvGrpSpPr>
          <p:nvPr/>
        </p:nvGrpSpPr>
        <p:grpSpPr bwMode="auto">
          <a:xfrm>
            <a:off x="7313614" y="1203598"/>
            <a:ext cx="1830387" cy="3577952"/>
            <a:chOff x="-1" y="19318"/>
            <a:chExt cx="1830651" cy="3577066"/>
          </a:xfrm>
        </p:grpSpPr>
        <p:pic>
          <p:nvPicPr>
            <p:cNvPr id="19473" name="Picture 17"/>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5241" y="19318"/>
              <a:ext cx="1825409" cy="1799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74" name="AutoShape 18"/>
            <p:cNvSpPr>
              <a:spLocks/>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999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grpSp>
      <p:grpSp>
        <p:nvGrpSpPr>
          <p:cNvPr id="19477" name="Group 21"/>
          <p:cNvGrpSpPr>
            <a:grpSpLocks/>
          </p:cNvGrpSpPr>
          <p:nvPr/>
        </p:nvGrpSpPr>
        <p:grpSpPr bwMode="auto">
          <a:xfrm>
            <a:off x="1824038" y="1184275"/>
            <a:ext cx="1830387" cy="3593791"/>
            <a:chOff x="-1" y="0"/>
            <a:chExt cx="1829063" cy="3594487"/>
          </a:xfrm>
        </p:grpSpPr>
        <p:pic>
          <p:nvPicPr>
            <p:cNvPr id="19479" name="Picture 23"/>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11649" y="1603810"/>
              <a:ext cx="1798898" cy="1990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78" name="AutoShape 22"/>
            <p:cNvSpPr>
              <a:spLocks/>
            </p:cNvSpPr>
            <p:nvPr/>
          </p:nvSpPr>
          <p:spPr bwMode="auto">
            <a:xfrm>
              <a:off x="-1" y="0"/>
              <a:ext cx="1829063" cy="17989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999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19480" name="AutoShape 24"/>
            <p:cNvSpPr>
              <a:spLocks/>
            </p:cNvSpPr>
            <p:nvPr/>
          </p:nvSpPr>
          <p:spPr bwMode="auto">
            <a:xfrm>
              <a:off x="155561" y="595502"/>
              <a:ext cx="1663983" cy="1224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spcBef>
                  <a:spcPts val="200"/>
                </a:spcBef>
                <a:defRPr/>
              </a:pPr>
              <a:r>
                <a:rPr lang="en-GB" sz="900" b="1" dirty="0" smtClean="0">
                  <a:solidFill>
                    <a:srgbClr val="595959"/>
                  </a:solidFill>
                  <a:cs typeface="Calibri" charset="0"/>
                </a:rPr>
                <a:t>PURPOSE: </a:t>
              </a:r>
              <a:r>
                <a:rPr lang="en-GB" sz="900" dirty="0" smtClean="0">
                  <a:solidFill>
                    <a:srgbClr val="FFFFFF"/>
                  </a:solidFill>
                  <a:cs typeface="Calibri" charset="0"/>
                </a:rPr>
                <a:t>To learn all elements need to create a business</a:t>
              </a:r>
            </a:p>
            <a:p>
              <a:pPr>
                <a:spcBef>
                  <a:spcPts val="200"/>
                </a:spcBef>
                <a:defRPr/>
              </a:pPr>
              <a:r>
                <a:rPr lang="en-GB" sz="900" b="1" dirty="0" smtClean="0">
                  <a:solidFill>
                    <a:schemeClr val="tx1">
                      <a:lumMod val="65000"/>
                      <a:lumOff val="35000"/>
                    </a:schemeClr>
                  </a:solidFill>
                  <a:cs typeface="Calibri" charset="0"/>
                </a:rPr>
                <a:t>OUTCOME: </a:t>
              </a:r>
              <a:r>
                <a:rPr lang="en-GB" sz="900" dirty="0">
                  <a:solidFill>
                    <a:srgbClr val="FFFFFF"/>
                  </a:solidFill>
                  <a:cs typeface="Calibri" charset="0"/>
                </a:rPr>
                <a:t>We </a:t>
              </a:r>
              <a:r>
                <a:rPr lang="en-GB" sz="900" dirty="0" smtClean="0">
                  <a:solidFill>
                    <a:srgbClr val="FFFFFF"/>
                  </a:solidFill>
                  <a:cs typeface="Calibri" charset="0"/>
                </a:rPr>
                <a:t>learnt about the Value Propositions, Customers, Distribution Channels, Key Activities, Resources, Costs Revenue etc., of our business. </a:t>
              </a:r>
              <a:endParaRPr lang="en-GB" sz="900" dirty="0">
                <a:solidFill>
                  <a:srgbClr val="FFFFFF"/>
                </a:solidFill>
                <a:cs typeface="Calibri" charset="0"/>
              </a:endParaRPr>
            </a:p>
            <a:p>
              <a:pPr>
                <a:spcBef>
                  <a:spcPts val="200"/>
                </a:spcBef>
                <a:defRPr/>
              </a:pPr>
              <a:endParaRPr lang="en-GB" sz="900" dirty="0" smtClean="0">
                <a:solidFill>
                  <a:srgbClr val="FFFFFF"/>
                </a:solidFill>
                <a:cs typeface="Calibri" charset="0"/>
              </a:endParaRPr>
            </a:p>
            <a:p>
              <a:pPr>
                <a:spcBef>
                  <a:spcPts val="200"/>
                </a:spcBef>
                <a:defRPr/>
              </a:pPr>
              <a:endParaRPr lang="en-GB" sz="900" dirty="0">
                <a:solidFill>
                  <a:srgbClr val="FFFFFF"/>
                </a:solidFill>
                <a:cs typeface="Calibri" charset="0"/>
              </a:endParaRPr>
            </a:p>
          </p:txBody>
        </p:sp>
        <p:sp>
          <p:nvSpPr>
            <p:cNvPr id="19481" name="AutoShape 25"/>
            <p:cNvSpPr>
              <a:spLocks/>
            </p:cNvSpPr>
            <p:nvPr/>
          </p:nvSpPr>
          <p:spPr bwMode="auto">
            <a:xfrm>
              <a:off x="194055" y="91349"/>
              <a:ext cx="1616492" cy="450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n-GB" sz="1200" b="1" dirty="0" smtClean="0">
                  <a:solidFill>
                    <a:srgbClr val="595959"/>
                  </a:solidFill>
                  <a:latin typeface="Open Sans" charset="0"/>
                  <a:cs typeface="Open Sans" charset="0"/>
                  <a:sym typeface="Open Sans" charset="0"/>
                </a:rPr>
                <a:t>Activity 6: </a:t>
              </a:r>
            </a:p>
            <a:p>
              <a:pPr>
                <a:lnSpc>
                  <a:spcPct val="120000"/>
                </a:lnSpc>
                <a:defRPr/>
              </a:pPr>
              <a:r>
                <a:rPr lang="en-GB" sz="1200" b="1" dirty="0" smtClean="0">
                  <a:solidFill>
                    <a:srgbClr val="FFFFFF"/>
                  </a:solidFill>
                  <a:latin typeface="Open Sans" charset="0"/>
                  <a:cs typeface="Open Sans" charset="0"/>
                  <a:sym typeface="Open Sans" charset="0"/>
                </a:rPr>
                <a:t>Business Model Canvas</a:t>
              </a:r>
              <a:endParaRPr lang="en-GB" dirty="0">
                <a:cs typeface="Calibri" charset="0"/>
              </a:endParaRPr>
            </a:p>
          </p:txBody>
        </p:sp>
      </p:grpSp>
      <p:grpSp>
        <p:nvGrpSpPr>
          <p:cNvPr id="19464" name="Group 26"/>
          <p:cNvGrpSpPr>
            <a:grpSpLocks/>
          </p:cNvGrpSpPr>
          <p:nvPr/>
        </p:nvGrpSpPr>
        <p:grpSpPr bwMode="auto">
          <a:xfrm>
            <a:off x="1195388" y="5059363"/>
            <a:ext cx="6858000" cy="92075"/>
            <a:chOff x="-1" y="-1"/>
            <a:chExt cx="6858001" cy="91441"/>
          </a:xfrm>
        </p:grpSpPr>
        <p:sp>
          <p:nvSpPr>
            <p:cNvPr id="19483" name="AutoShape 27"/>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19484" name="AutoShape 28"/>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19485" name="AutoShape 29"/>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19486" name="AutoShape 30"/>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19487" name="AutoShape 31"/>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grpSp>
      <p:sp>
        <p:nvSpPr>
          <p:cNvPr id="19488" name="AutoShape 32"/>
          <p:cNvSpPr>
            <a:spLocks/>
          </p:cNvSpPr>
          <p:nvPr/>
        </p:nvSpPr>
        <p:spPr bwMode="auto">
          <a:xfrm>
            <a:off x="755577" y="736600"/>
            <a:ext cx="7169224" cy="2509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en-GB" sz="1400" dirty="0" smtClean="0">
                <a:solidFill>
                  <a:srgbClr val="32AA90"/>
                </a:solidFill>
                <a:latin typeface="Verdana" charset="0"/>
                <a:cs typeface="Verdana" charset="0"/>
                <a:sym typeface="Verdana" charset="0"/>
              </a:rPr>
              <a:t>(From February – December 2016)</a:t>
            </a:r>
            <a:endParaRPr lang="en-GB" sz="1400" dirty="0">
              <a:solidFill>
                <a:srgbClr val="32AA90"/>
              </a:solidFill>
              <a:latin typeface="Verdana" charset="0"/>
              <a:cs typeface="Verdana" charset="0"/>
              <a:sym typeface="Verdana" charset="0"/>
            </a:endParaRPr>
          </a:p>
        </p:txBody>
      </p:sp>
      <p:sp>
        <p:nvSpPr>
          <p:cNvPr id="19489" name="AutoShape 33"/>
          <p:cNvSpPr>
            <a:spLocks/>
          </p:cNvSpPr>
          <p:nvPr/>
        </p:nvSpPr>
        <p:spPr bwMode="auto">
          <a:xfrm>
            <a:off x="755576" y="267494"/>
            <a:ext cx="8388424"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Lessons Learnt </a:t>
            </a:r>
            <a:r>
              <a:rPr lang="en-GB"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Light" charset="0"/>
                <a:cs typeface="Lato Light" charset="0"/>
                <a:sym typeface="Lato Light" charset="0"/>
              </a:rPr>
              <a:t>(learning by doing &amp; being)  </a:t>
            </a:r>
            <a:endParaRPr lang="en-GB"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Calibri" charset="0"/>
            </a:endParaRPr>
          </a:p>
        </p:txBody>
      </p:sp>
      <p:sp>
        <p:nvSpPr>
          <p:cNvPr id="35" name="AutoShape 25"/>
          <p:cNvSpPr>
            <a:spLocks/>
          </p:cNvSpPr>
          <p:nvPr/>
        </p:nvSpPr>
        <p:spPr bwMode="auto">
          <a:xfrm>
            <a:off x="5652120" y="1275606"/>
            <a:ext cx="1689670" cy="4504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n-GB" sz="1200" b="1" dirty="0" smtClean="0">
                <a:solidFill>
                  <a:srgbClr val="595959"/>
                </a:solidFill>
                <a:latin typeface="Open Sans" charset="0"/>
                <a:cs typeface="Open Sans" charset="0"/>
                <a:sym typeface="Open Sans" charset="0"/>
              </a:rPr>
              <a:t>Activity 7: </a:t>
            </a:r>
          </a:p>
          <a:p>
            <a:pPr>
              <a:lnSpc>
                <a:spcPct val="120000"/>
              </a:lnSpc>
              <a:defRPr/>
            </a:pPr>
            <a:r>
              <a:rPr lang="en-GB" sz="1200" b="1" dirty="0" smtClean="0">
                <a:solidFill>
                  <a:srgbClr val="FFFFFF"/>
                </a:solidFill>
                <a:latin typeface="Open Sans" charset="0"/>
                <a:cs typeface="Open Sans" charset="0"/>
                <a:sym typeface="Open Sans" charset="0"/>
              </a:rPr>
              <a:t>Empathy Map</a:t>
            </a:r>
            <a:endParaRPr lang="en-GB" dirty="0">
              <a:cs typeface="Calibri" charset="0"/>
            </a:endParaRPr>
          </a:p>
        </p:txBody>
      </p:sp>
      <p:sp>
        <p:nvSpPr>
          <p:cNvPr id="36" name="AutoShape 24"/>
          <p:cNvSpPr>
            <a:spLocks/>
          </p:cNvSpPr>
          <p:nvPr/>
        </p:nvSpPr>
        <p:spPr bwMode="auto">
          <a:xfrm>
            <a:off x="107504" y="3579862"/>
            <a:ext cx="1665188" cy="1224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spcBef>
                <a:spcPts val="200"/>
              </a:spcBef>
              <a:defRPr/>
            </a:pPr>
            <a:r>
              <a:rPr lang="en-GB" sz="900" b="1" dirty="0" smtClean="0">
                <a:solidFill>
                  <a:srgbClr val="595959"/>
                </a:solidFill>
                <a:cs typeface="Calibri" charset="0"/>
              </a:rPr>
              <a:t>PURPOSE: </a:t>
            </a:r>
            <a:r>
              <a:rPr lang="en-GB" sz="900" dirty="0" smtClean="0">
                <a:solidFill>
                  <a:srgbClr val="FFFFFF"/>
                </a:solidFill>
                <a:cs typeface="Calibri" charset="0"/>
              </a:rPr>
              <a:t>To learn about the importance of a SWOT Analysis </a:t>
            </a:r>
            <a:r>
              <a:rPr lang="en-GB" sz="900" b="1" dirty="0" smtClean="0">
                <a:solidFill>
                  <a:srgbClr val="595959"/>
                </a:solidFill>
                <a:cs typeface="Calibri" charset="0"/>
              </a:rPr>
              <a:t>OUTCOME: </a:t>
            </a:r>
            <a:r>
              <a:rPr lang="en-GB" sz="900" dirty="0">
                <a:solidFill>
                  <a:srgbClr val="FFFFFF"/>
                </a:solidFill>
                <a:cs typeface="Calibri" charset="0"/>
              </a:rPr>
              <a:t>We </a:t>
            </a:r>
            <a:r>
              <a:rPr lang="en-GB" sz="900" dirty="0" smtClean="0">
                <a:solidFill>
                  <a:srgbClr val="FFFFFF"/>
                </a:solidFill>
                <a:cs typeface="Calibri" charset="0"/>
              </a:rPr>
              <a:t>learnt a lot about all the Strengths/Weaknesses; and Opportunities/Threats of our business. </a:t>
            </a:r>
            <a:endParaRPr lang="en-GB" sz="900" dirty="0">
              <a:solidFill>
                <a:srgbClr val="FFFFFF"/>
              </a:solidFill>
              <a:cs typeface="Calibri" charset="0"/>
            </a:endParaRPr>
          </a:p>
          <a:p>
            <a:pPr>
              <a:spcBef>
                <a:spcPts val="200"/>
              </a:spcBef>
              <a:defRPr/>
            </a:pPr>
            <a:endParaRPr lang="en-GB" sz="900" dirty="0" smtClean="0">
              <a:solidFill>
                <a:srgbClr val="FFFFFF"/>
              </a:solidFill>
              <a:cs typeface="Calibri" charset="0"/>
            </a:endParaRPr>
          </a:p>
          <a:p>
            <a:pPr>
              <a:spcBef>
                <a:spcPts val="200"/>
              </a:spcBef>
              <a:defRPr/>
            </a:pPr>
            <a:endParaRPr lang="en-GB" sz="900" dirty="0">
              <a:solidFill>
                <a:srgbClr val="FFFFFF"/>
              </a:solidFill>
              <a:cs typeface="Calibri" charset="0"/>
            </a:endParaRPr>
          </a:p>
        </p:txBody>
      </p:sp>
      <p:sp>
        <p:nvSpPr>
          <p:cNvPr id="37" name="AutoShape 25"/>
          <p:cNvSpPr>
            <a:spLocks/>
          </p:cNvSpPr>
          <p:nvPr/>
        </p:nvSpPr>
        <p:spPr bwMode="auto">
          <a:xfrm>
            <a:off x="146025" y="3075806"/>
            <a:ext cx="1617662" cy="4504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n-GB" sz="1200" b="1" dirty="0" smtClean="0">
                <a:solidFill>
                  <a:schemeClr val="tx1">
                    <a:lumMod val="65000"/>
                    <a:lumOff val="35000"/>
                  </a:schemeClr>
                </a:solidFill>
                <a:latin typeface="Open Sans" charset="0"/>
                <a:cs typeface="Open Sans" charset="0"/>
                <a:sym typeface="Open Sans" charset="0"/>
              </a:rPr>
              <a:t>Activity 8: </a:t>
            </a:r>
          </a:p>
          <a:p>
            <a:pPr>
              <a:lnSpc>
                <a:spcPct val="120000"/>
              </a:lnSpc>
              <a:defRPr/>
            </a:pPr>
            <a:r>
              <a:rPr lang="en-GB" sz="1200" b="1" dirty="0" smtClean="0">
                <a:solidFill>
                  <a:srgbClr val="FFFFFF"/>
                </a:solidFill>
                <a:latin typeface="Open Sans" charset="0"/>
                <a:cs typeface="Open Sans" charset="0"/>
                <a:sym typeface="Open Sans" charset="0"/>
              </a:rPr>
              <a:t>SWOT Analysis</a:t>
            </a:r>
            <a:endParaRPr lang="en-GB" dirty="0">
              <a:cs typeface="Calibri" charset="0"/>
            </a:endParaRPr>
          </a:p>
        </p:txBody>
      </p:sp>
      <p:sp>
        <p:nvSpPr>
          <p:cNvPr id="38" name="AutoShape 24"/>
          <p:cNvSpPr>
            <a:spLocks/>
          </p:cNvSpPr>
          <p:nvPr/>
        </p:nvSpPr>
        <p:spPr bwMode="auto">
          <a:xfrm>
            <a:off x="3779912" y="3579862"/>
            <a:ext cx="1665188" cy="1224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spcBef>
                <a:spcPts val="200"/>
              </a:spcBef>
              <a:defRPr/>
            </a:pPr>
            <a:r>
              <a:rPr lang="en-GB" sz="900" b="1" dirty="0" smtClean="0">
                <a:solidFill>
                  <a:srgbClr val="595959"/>
                </a:solidFill>
                <a:cs typeface="Calibri" charset="0"/>
              </a:rPr>
              <a:t>PURPOSE: </a:t>
            </a:r>
            <a:r>
              <a:rPr lang="en-GB" sz="900" dirty="0" smtClean="0">
                <a:solidFill>
                  <a:srgbClr val="FFFFFF"/>
                </a:solidFill>
                <a:cs typeface="Calibri" charset="0"/>
              </a:rPr>
              <a:t>We learnt to create products and marketing material </a:t>
            </a:r>
            <a:r>
              <a:rPr lang="en-GB" sz="900" b="1" dirty="0" smtClean="0">
                <a:solidFill>
                  <a:srgbClr val="595959"/>
                </a:solidFill>
                <a:cs typeface="Calibri" charset="0"/>
              </a:rPr>
              <a:t>OUTCOME: </a:t>
            </a:r>
            <a:r>
              <a:rPr lang="en-GB" sz="900" dirty="0">
                <a:solidFill>
                  <a:srgbClr val="FFFFFF"/>
                </a:solidFill>
                <a:cs typeface="Calibri" charset="0"/>
              </a:rPr>
              <a:t>We </a:t>
            </a:r>
            <a:r>
              <a:rPr lang="en-GB" sz="900" dirty="0" smtClean="0">
                <a:solidFill>
                  <a:srgbClr val="FFFFFF"/>
                </a:solidFill>
                <a:cs typeface="Calibri" charset="0"/>
              </a:rPr>
              <a:t>created sample prototypes of our products, business cards, flyers / posters, website and app. </a:t>
            </a:r>
            <a:endParaRPr lang="en-GB" sz="900" dirty="0">
              <a:solidFill>
                <a:srgbClr val="FFFFFF"/>
              </a:solidFill>
              <a:cs typeface="Calibri" charset="0"/>
            </a:endParaRPr>
          </a:p>
        </p:txBody>
      </p:sp>
      <p:sp>
        <p:nvSpPr>
          <p:cNvPr id="39" name="AutoShape 25"/>
          <p:cNvSpPr>
            <a:spLocks/>
          </p:cNvSpPr>
          <p:nvPr/>
        </p:nvSpPr>
        <p:spPr bwMode="auto">
          <a:xfrm>
            <a:off x="3818433" y="3075806"/>
            <a:ext cx="1617662" cy="4504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n-GB" sz="1200" b="1" dirty="0" smtClean="0">
                <a:solidFill>
                  <a:srgbClr val="595959"/>
                </a:solidFill>
                <a:latin typeface="Open Sans" charset="0"/>
                <a:cs typeface="Open Sans" charset="0"/>
                <a:sym typeface="Open Sans" charset="0"/>
              </a:rPr>
              <a:t>Activity 9: </a:t>
            </a:r>
          </a:p>
          <a:p>
            <a:pPr>
              <a:lnSpc>
                <a:spcPct val="120000"/>
              </a:lnSpc>
              <a:defRPr/>
            </a:pPr>
            <a:r>
              <a:rPr lang="en-GB" sz="1200" b="1" dirty="0" smtClean="0">
                <a:solidFill>
                  <a:srgbClr val="FFFFFF"/>
                </a:solidFill>
                <a:latin typeface="Open Sans" charset="0"/>
                <a:cs typeface="Open Sans" charset="0"/>
                <a:sym typeface="Open Sans" charset="0"/>
              </a:rPr>
              <a:t>Prototyping</a:t>
            </a:r>
            <a:endParaRPr lang="en-GB" dirty="0">
              <a:cs typeface="Calibri" charset="0"/>
            </a:endParaRPr>
          </a:p>
        </p:txBody>
      </p:sp>
      <p:sp>
        <p:nvSpPr>
          <p:cNvPr id="40" name="AutoShape 24"/>
          <p:cNvSpPr>
            <a:spLocks/>
          </p:cNvSpPr>
          <p:nvPr/>
        </p:nvSpPr>
        <p:spPr bwMode="auto">
          <a:xfrm>
            <a:off x="7452320" y="3579862"/>
            <a:ext cx="1665188" cy="1224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spcBef>
                <a:spcPts val="200"/>
              </a:spcBef>
              <a:defRPr/>
            </a:pPr>
            <a:r>
              <a:rPr lang="en-GB" sz="900" b="1" dirty="0" smtClean="0">
                <a:solidFill>
                  <a:srgbClr val="595959"/>
                </a:solidFill>
                <a:cs typeface="Calibri" charset="0"/>
              </a:rPr>
              <a:t>PURPOSE: </a:t>
            </a:r>
            <a:r>
              <a:rPr lang="en-GB" sz="900" dirty="0" smtClean="0">
                <a:solidFill>
                  <a:srgbClr val="FFFFFF"/>
                </a:solidFill>
                <a:cs typeface="Calibri" charset="0"/>
              </a:rPr>
              <a:t>To learn how to pitch a business to different people </a:t>
            </a:r>
          </a:p>
          <a:p>
            <a:pPr>
              <a:spcBef>
                <a:spcPts val="200"/>
              </a:spcBef>
              <a:defRPr/>
            </a:pPr>
            <a:r>
              <a:rPr lang="en-GB" sz="900" b="1" dirty="0" smtClean="0">
                <a:solidFill>
                  <a:srgbClr val="595959"/>
                </a:solidFill>
                <a:cs typeface="Calibri" charset="0"/>
              </a:rPr>
              <a:t>OUTCOME: </a:t>
            </a:r>
            <a:r>
              <a:rPr lang="en-GB" sz="900" dirty="0" smtClean="0">
                <a:solidFill>
                  <a:srgbClr val="FFFFFF"/>
                </a:solidFill>
                <a:cs typeface="Calibri" charset="0"/>
              </a:rPr>
              <a:t>A group of us got to practice how to present and pitch our business to strangers; it was great experience, we learnt a lot and gained more confidence</a:t>
            </a:r>
          </a:p>
          <a:p>
            <a:pPr>
              <a:spcBef>
                <a:spcPts val="200"/>
              </a:spcBef>
              <a:defRPr/>
            </a:pPr>
            <a:endParaRPr lang="en-GB" sz="900" dirty="0">
              <a:solidFill>
                <a:srgbClr val="FFFFFF"/>
              </a:solidFill>
              <a:cs typeface="Calibri" charset="0"/>
            </a:endParaRPr>
          </a:p>
        </p:txBody>
      </p:sp>
      <p:sp>
        <p:nvSpPr>
          <p:cNvPr id="41" name="AutoShape 25"/>
          <p:cNvSpPr>
            <a:spLocks/>
          </p:cNvSpPr>
          <p:nvPr/>
        </p:nvSpPr>
        <p:spPr bwMode="auto">
          <a:xfrm>
            <a:off x="7490841" y="3075806"/>
            <a:ext cx="1617662" cy="4504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n-GB" sz="1200" b="1" dirty="0" smtClean="0">
                <a:solidFill>
                  <a:schemeClr val="tx1">
                    <a:lumMod val="65000"/>
                    <a:lumOff val="35000"/>
                  </a:schemeClr>
                </a:solidFill>
                <a:latin typeface="Open Sans" charset="0"/>
                <a:cs typeface="Open Sans" charset="0"/>
                <a:sym typeface="Open Sans" charset="0"/>
              </a:rPr>
              <a:t>Activity 10: </a:t>
            </a:r>
          </a:p>
          <a:p>
            <a:pPr>
              <a:lnSpc>
                <a:spcPct val="120000"/>
              </a:lnSpc>
              <a:defRPr/>
            </a:pPr>
            <a:r>
              <a:rPr lang="en-GB" sz="1200" b="1" dirty="0" smtClean="0">
                <a:solidFill>
                  <a:srgbClr val="FFFFFF"/>
                </a:solidFill>
                <a:latin typeface="Open Sans" charset="0"/>
                <a:cs typeface="Open Sans" charset="0"/>
                <a:sym typeface="Open Sans" charset="0"/>
              </a:rPr>
              <a:t>The Pitch!</a:t>
            </a:r>
            <a:endParaRPr lang="en-GB" dirty="0">
              <a:cs typeface="Calibri" charset="0"/>
            </a:endParaRPr>
          </a:p>
        </p:txBody>
      </p:sp>
    </p:spTree>
    <p:extLst>
      <p:ext uri="{BB962C8B-B14F-4D97-AF65-F5344CB8AC3E}">
        <p14:creationId xmlns:p14="http://schemas.microsoft.com/office/powerpoint/2010/main" val="2857772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1259632" y="1995686"/>
            <a:ext cx="6744271" cy="1944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1100"/>
              </a:spcBef>
              <a:defRPr/>
            </a:pPr>
            <a:r>
              <a:rPr lang="en-GB" sz="2000" dirty="0" smtClean="0">
                <a:solidFill>
                  <a:srgbClr val="6F6F6F"/>
                </a:solidFill>
                <a:latin typeface="Lato Bold" charset="0"/>
                <a:cs typeface="Lato Bold" charset="0"/>
                <a:sym typeface="Lato Bold" charset="0"/>
              </a:rPr>
              <a:t>When we started </a:t>
            </a:r>
            <a:r>
              <a:rPr lang="en-GB" sz="2000" dirty="0">
                <a:solidFill>
                  <a:srgbClr val="6F6F6F"/>
                </a:solidFill>
                <a:latin typeface="Lato Bold" charset="0"/>
                <a:cs typeface="Lato Bold" charset="0"/>
                <a:sym typeface="Lato Bold" charset="0"/>
              </a:rPr>
              <a:t>making </a:t>
            </a:r>
            <a:r>
              <a:rPr lang="en-GB" sz="2000" dirty="0" smtClean="0">
                <a:solidFill>
                  <a:srgbClr val="6F6F6F"/>
                </a:solidFill>
                <a:latin typeface="Lato Bold" charset="0"/>
                <a:cs typeface="Lato Bold" charset="0"/>
                <a:sym typeface="Lato Bold" charset="0"/>
              </a:rPr>
              <a:t>products we then started </a:t>
            </a:r>
            <a:r>
              <a:rPr lang="en-GB" sz="2000" dirty="0">
                <a:solidFill>
                  <a:srgbClr val="6F6F6F"/>
                </a:solidFill>
                <a:latin typeface="Lato Bold" charset="0"/>
                <a:cs typeface="Lato Bold" charset="0"/>
                <a:sym typeface="Lato Bold" charset="0"/>
              </a:rPr>
              <a:t>posting pic ’s of  the items </a:t>
            </a:r>
            <a:r>
              <a:rPr lang="en-GB" sz="2000" dirty="0" smtClean="0">
                <a:solidFill>
                  <a:srgbClr val="6F6F6F"/>
                </a:solidFill>
                <a:latin typeface="Lato Bold" charset="0"/>
                <a:cs typeface="Lato Bold" charset="0"/>
                <a:sym typeface="Lato Bold" charset="0"/>
              </a:rPr>
              <a:t>onto </a:t>
            </a:r>
            <a:r>
              <a:rPr lang="en-GB" sz="2000" dirty="0">
                <a:solidFill>
                  <a:srgbClr val="6F6F6F"/>
                </a:solidFill>
                <a:latin typeface="Lato Bold" charset="0"/>
                <a:cs typeface="Lato Bold" charset="0"/>
                <a:sym typeface="Lato Bold" charset="0"/>
              </a:rPr>
              <a:t>our web page to create a presence.</a:t>
            </a:r>
          </a:p>
          <a:p>
            <a:pPr algn="just">
              <a:spcBef>
                <a:spcPts val="1100"/>
              </a:spcBef>
              <a:defRPr/>
            </a:pPr>
            <a:r>
              <a:rPr lang="en-GB" sz="2000" dirty="0">
                <a:solidFill>
                  <a:srgbClr val="6F6F6F"/>
                </a:solidFill>
                <a:latin typeface="Lato Bold" charset="0"/>
                <a:cs typeface="Lato Bold" charset="0"/>
                <a:sym typeface="Lato Bold" charset="0"/>
              </a:rPr>
              <a:t>Students started a blog, some students wrote newsletters.</a:t>
            </a:r>
          </a:p>
          <a:p>
            <a:pPr algn="just">
              <a:spcBef>
                <a:spcPts val="1100"/>
              </a:spcBef>
              <a:defRPr/>
            </a:pPr>
            <a:r>
              <a:rPr lang="en-GB" sz="2000" dirty="0" smtClean="0">
                <a:solidFill>
                  <a:srgbClr val="6F6F6F"/>
                </a:solidFill>
                <a:latin typeface="Lato Bold" charset="0"/>
                <a:cs typeface="Lato Bold" charset="0"/>
                <a:sym typeface="Lato Bold" charset="0"/>
              </a:rPr>
              <a:t>The blog recorded all the activities that we did over the weeks from start, to production and this final presentation!</a:t>
            </a:r>
          </a:p>
        </p:txBody>
      </p:sp>
      <p:sp>
        <p:nvSpPr>
          <p:cNvPr id="5122" name="AutoShape 2"/>
          <p:cNvSpPr>
            <a:spLocks/>
          </p:cNvSpPr>
          <p:nvPr/>
        </p:nvSpPr>
        <p:spPr bwMode="auto">
          <a:xfrm>
            <a:off x="1259632" y="123478"/>
            <a:ext cx="7776864" cy="639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Keeping a Blog &amp; Newsletter</a:t>
            </a:r>
            <a:endParaRPr lang="en-GB"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Calibri" charset="0"/>
            </a:endParaRPr>
          </a:p>
        </p:txBody>
      </p:sp>
      <p:sp>
        <p:nvSpPr>
          <p:cNvPr id="5123" name="AutoShape 3"/>
          <p:cNvSpPr>
            <a:spLocks/>
          </p:cNvSpPr>
          <p:nvPr/>
        </p:nvSpPr>
        <p:spPr bwMode="auto">
          <a:xfrm>
            <a:off x="1259632" y="915566"/>
            <a:ext cx="6859141" cy="1008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en-GB" dirty="0" smtClean="0">
                <a:solidFill>
                  <a:srgbClr val="3BB692"/>
                </a:solidFill>
                <a:latin typeface="Verdana" charset="0"/>
                <a:cs typeface="Verdana" charset="0"/>
                <a:sym typeface="Verdana" charset="0"/>
              </a:rPr>
              <a:t>The Blog and Newsletter are a great way to communicate with current and potential new customers, as a way to build a profile and trusted brand</a:t>
            </a:r>
            <a:endParaRPr lang="en-GB" dirty="0">
              <a:solidFill>
                <a:srgbClr val="3BB692"/>
              </a:solidFill>
              <a:latin typeface="Verdana" charset="0"/>
              <a:cs typeface="Verdana" charset="0"/>
              <a:sym typeface="Verdana" charset="0"/>
            </a:endParaRPr>
          </a:p>
        </p:txBody>
      </p:sp>
      <p:grpSp>
        <p:nvGrpSpPr>
          <p:cNvPr id="5124" name="Group 4"/>
          <p:cNvGrpSpPr>
            <a:grpSpLocks/>
          </p:cNvGrpSpPr>
          <p:nvPr/>
        </p:nvGrpSpPr>
        <p:grpSpPr bwMode="auto">
          <a:xfrm>
            <a:off x="1195388" y="5059363"/>
            <a:ext cx="6858000" cy="92075"/>
            <a:chOff x="-1" y="-1"/>
            <a:chExt cx="6858001" cy="91441"/>
          </a:xfrm>
        </p:grpSpPr>
        <p:sp>
          <p:nvSpPr>
            <p:cNvPr id="5125" name="AutoShape 5"/>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6" name="AutoShape 6"/>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7" name="AutoShape 7"/>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8" name="AutoShape 8"/>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9" name="AutoShape 9"/>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grpSp>
      <p:grpSp>
        <p:nvGrpSpPr>
          <p:cNvPr id="13" name="Group 12"/>
          <p:cNvGrpSpPr/>
          <p:nvPr/>
        </p:nvGrpSpPr>
        <p:grpSpPr>
          <a:xfrm>
            <a:off x="1259632" y="3991372"/>
            <a:ext cx="7820222" cy="1152356"/>
            <a:chOff x="1331640" y="3991372"/>
            <a:chExt cx="7820222" cy="1152356"/>
          </a:xfrm>
        </p:grpSpPr>
        <p:pic>
          <p:nvPicPr>
            <p:cNvPr id="14" name="Picture 13" descr="j0437625.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31640" y="3991372"/>
              <a:ext cx="1152128" cy="1152128"/>
            </a:xfrm>
            <a:prstGeom prst="rect">
              <a:avLst/>
            </a:prstGeom>
          </p:spPr>
        </p:pic>
        <p:pic>
          <p:nvPicPr>
            <p:cNvPr id="15" name="Picture 14" descr="j0437628.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20271" y="4011909"/>
              <a:ext cx="1131591" cy="1131591"/>
            </a:xfrm>
            <a:prstGeom prst="rect">
              <a:avLst/>
            </a:prstGeom>
          </p:spPr>
        </p:pic>
        <p:pic>
          <p:nvPicPr>
            <p:cNvPr id="16" name="Picture 15" descr="j0437636.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36096" y="4011910"/>
              <a:ext cx="1131590" cy="1131590"/>
            </a:xfrm>
            <a:prstGeom prst="rect">
              <a:avLst/>
            </a:prstGeom>
          </p:spPr>
        </p:pic>
        <p:pic>
          <p:nvPicPr>
            <p:cNvPr id="17" name="Picture 16" descr="j0437637.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67944" y="4011910"/>
              <a:ext cx="1131590" cy="1131590"/>
            </a:xfrm>
            <a:prstGeom prst="rect">
              <a:avLst/>
            </a:prstGeom>
          </p:spPr>
        </p:pic>
        <p:pic>
          <p:nvPicPr>
            <p:cNvPr id="20" name="Picture 19" descr="j0437640.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99792" y="3991600"/>
              <a:ext cx="1152128" cy="1152128"/>
            </a:xfrm>
            <a:prstGeom prst="rect">
              <a:avLst/>
            </a:prstGeom>
          </p:spPr>
        </p:pic>
        <p:pic>
          <p:nvPicPr>
            <p:cNvPr id="21" name="Picture 20" descr="j0437638.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04248" y="4011910"/>
              <a:ext cx="1131590" cy="1131590"/>
            </a:xfrm>
            <a:prstGeom prst="rect">
              <a:avLst/>
            </a:prstGeom>
          </p:spPr>
        </p:pic>
      </p:grpSp>
    </p:spTree>
    <p:extLst>
      <p:ext uri="{BB962C8B-B14F-4D97-AF65-F5344CB8AC3E}">
        <p14:creationId xmlns:p14="http://schemas.microsoft.com/office/powerpoint/2010/main" val="18649387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88024" y="339502"/>
            <a:ext cx="4104456" cy="2952562"/>
          </a:xfrm>
        </p:spPr>
        <p:txBody>
          <a:bodyPr/>
          <a:lstStyle/>
          <a:p>
            <a:r>
              <a:rPr lang="en-US" dirty="0" smtClean="0">
                <a:solidFill>
                  <a:schemeClr val="tx1">
                    <a:lumMod val="65000"/>
                    <a:lumOff val="35000"/>
                  </a:schemeClr>
                </a:solidFill>
              </a:rPr>
              <a:t>“Market </a:t>
            </a:r>
            <a:r>
              <a:rPr lang="en-US" dirty="0">
                <a:solidFill>
                  <a:schemeClr val="tx1">
                    <a:lumMod val="65000"/>
                    <a:lumOff val="35000"/>
                  </a:schemeClr>
                </a:solidFill>
              </a:rPr>
              <a:t>research </a:t>
            </a:r>
            <a:r>
              <a:rPr lang="en-US" dirty="0" smtClean="0">
                <a:solidFill>
                  <a:schemeClr val="tx1">
                    <a:lumMod val="65000"/>
                    <a:lumOff val="35000"/>
                  </a:schemeClr>
                </a:solidFill>
              </a:rPr>
              <a:t>is important </a:t>
            </a:r>
            <a:r>
              <a:rPr lang="en-US" dirty="0">
                <a:solidFill>
                  <a:schemeClr val="tx1">
                    <a:lumMod val="65000"/>
                    <a:lumOff val="35000"/>
                  </a:schemeClr>
                </a:solidFill>
              </a:rPr>
              <a:t>so that you know that your products are going to </a:t>
            </a:r>
            <a:r>
              <a:rPr lang="en-US" dirty="0" smtClean="0">
                <a:solidFill>
                  <a:schemeClr val="tx1">
                    <a:lumMod val="65000"/>
                    <a:lumOff val="35000"/>
                  </a:schemeClr>
                </a:solidFill>
              </a:rPr>
              <a:t>sell”. </a:t>
            </a:r>
            <a:endParaRPr lang="en-US" dirty="0">
              <a:solidFill>
                <a:schemeClr val="tx1">
                  <a:lumMod val="65000"/>
                  <a:lumOff val="35000"/>
                </a:schemeClr>
              </a:solidFill>
            </a:endParaRPr>
          </a:p>
        </p:txBody>
      </p:sp>
      <p:sp>
        <p:nvSpPr>
          <p:cNvPr id="9" name="Text Placeholder 8"/>
          <p:cNvSpPr>
            <a:spLocks noGrp="1"/>
          </p:cNvSpPr>
          <p:nvPr>
            <p:ph type="body" sz="quarter" idx="18"/>
          </p:nvPr>
        </p:nvSpPr>
        <p:spPr>
          <a:xfrm>
            <a:off x="4788024" y="4227934"/>
            <a:ext cx="3903663" cy="259035"/>
          </a:xfrm>
        </p:spPr>
        <p:txBody>
          <a:bodyPr/>
          <a:lstStyle/>
          <a:p>
            <a:r>
              <a:rPr lang="en-US" dirty="0">
                <a:ln w="1905"/>
                <a:solidFill>
                  <a:srgbClr val="66CCCC"/>
                </a:solidFill>
                <a:effectLst>
                  <a:innerShdw blurRad="69850" dist="43180" dir="5400000">
                    <a:srgbClr val="000000">
                      <a:alpha val="65000"/>
                    </a:srgbClr>
                  </a:innerShdw>
                </a:effectLst>
              </a:rPr>
              <a:t>I AM </a:t>
            </a:r>
            <a:r>
              <a:rPr lang="en-US" dirty="0" err="1" smtClean="0">
                <a:ln w="1905"/>
                <a:solidFill>
                  <a:srgbClr val="66CCCC"/>
                </a:solidFill>
                <a:effectLst>
                  <a:innerShdw blurRad="69850" dist="43180" dir="5400000">
                    <a:srgbClr val="000000">
                      <a:alpha val="65000"/>
                    </a:srgbClr>
                  </a:innerShdw>
                </a:effectLst>
              </a:rPr>
              <a:t>Jasmin</a:t>
            </a:r>
            <a:r>
              <a:rPr lang="en-US" dirty="0" smtClean="0">
                <a:ln w="1905"/>
                <a:solidFill>
                  <a:srgbClr val="66CCCC"/>
                </a:solidFill>
                <a:effectLst>
                  <a:innerShdw blurRad="69850" dist="43180" dir="5400000">
                    <a:srgbClr val="000000">
                      <a:alpha val="65000"/>
                    </a:srgbClr>
                  </a:innerShdw>
                </a:effectLst>
              </a:rPr>
              <a:t> </a:t>
            </a:r>
            <a:r>
              <a:rPr lang="en-US" dirty="0" err="1">
                <a:ln w="1905"/>
                <a:solidFill>
                  <a:srgbClr val="66CCCC"/>
                </a:solidFill>
                <a:effectLst>
                  <a:innerShdw blurRad="69850" dist="43180" dir="5400000">
                    <a:srgbClr val="000000">
                      <a:alpha val="65000"/>
                    </a:srgbClr>
                  </a:innerShdw>
                </a:effectLst>
              </a:rPr>
              <a:t>Goodridge</a:t>
            </a:r>
            <a:r>
              <a:rPr lang="en-US" dirty="0">
                <a:ln w="1905"/>
                <a:solidFill>
                  <a:srgbClr val="66CCCC"/>
                </a:solidFill>
                <a:effectLst>
                  <a:innerShdw blurRad="69850" dist="43180" dir="5400000">
                    <a:srgbClr val="000000">
                      <a:alpha val="65000"/>
                    </a:srgbClr>
                  </a:innerShdw>
                </a:effectLst>
              </a:rPr>
              <a:t> … </a:t>
            </a:r>
          </a:p>
        </p:txBody>
      </p:sp>
      <p:sp>
        <p:nvSpPr>
          <p:cNvPr id="10" name="Text Placeholder 9"/>
          <p:cNvSpPr>
            <a:spLocks noGrp="1"/>
          </p:cNvSpPr>
          <p:nvPr>
            <p:ph type="body" sz="quarter" idx="65"/>
          </p:nvPr>
        </p:nvSpPr>
        <p:spPr>
          <a:xfrm>
            <a:off x="4788024" y="3579862"/>
            <a:ext cx="3903663" cy="360040"/>
          </a:xfrm>
        </p:spPr>
        <p:txBody>
          <a:bodyPr/>
          <a:lstStyle/>
          <a:p>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WELCOME</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Picture Placeholder 3" descr="img-3341_1_orig.jpeg"/>
          <p:cNvPicPr>
            <a:picLocks noGrp="1" noChangeAspect="1"/>
          </p:cNvPicPr>
          <p:nvPr>
            <p:ph type="pic" sz="quarter" idx="48"/>
          </p:nvPr>
        </p:nvPicPr>
        <p:blipFill rotWithShape="1">
          <a:blip r:embed="rId2" cstate="print">
            <a:extLst>
              <a:ext uri="{28A0092B-C50C-407E-A947-70E740481C1C}">
                <a14:useLocalDpi xmlns:a14="http://schemas.microsoft.com/office/drawing/2010/main"/>
              </a:ext>
            </a:extLst>
          </a:blip>
          <a:srcRect/>
          <a:stretch/>
        </p:blipFill>
        <p:spPr>
          <a:xfrm>
            <a:off x="0" y="0"/>
            <a:ext cx="4356100" cy="5143500"/>
          </a:xfrm>
        </p:spPr>
      </p:pic>
    </p:spTree>
    <p:extLst>
      <p:ext uri="{BB962C8B-B14F-4D97-AF65-F5344CB8AC3E}">
        <p14:creationId xmlns:p14="http://schemas.microsoft.com/office/powerpoint/2010/main" val="1120311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1259632" y="1707654"/>
            <a:ext cx="6744271" cy="22322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150000"/>
              </a:lnSpc>
              <a:spcBef>
                <a:spcPts val="1100"/>
              </a:spcBef>
              <a:defRPr/>
            </a:pPr>
            <a:r>
              <a:rPr lang="en-GB" sz="2000" dirty="0" smtClean="0">
                <a:solidFill>
                  <a:srgbClr val="6F6F6F"/>
                </a:solidFill>
                <a:latin typeface="Lato Bold" charset="0"/>
                <a:cs typeface="Lato Bold" charset="0"/>
                <a:sym typeface="Lato Bold" charset="0"/>
              </a:rPr>
              <a:t>The </a:t>
            </a:r>
            <a:r>
              <a:rPr lang="en-GB" sz="2000" dirty="0">
                <a:solidFill>
                  <a:srgbClr val="6F6F6F"/>
                </a:solidFill>
                <a:latin typeface="Lato Bold" charset="0"/>
                <a:cs typeface="Lato Bold" charset="0"/>
                <a:sym typeface="Lato Bold" charset="0"/>
              </a:rPr>
              <a:t>data that I am going to show you is only the results of just some of our </a:t>
            </a:r>
            <a:r>
              <a:rPr lang="en-GB" sz="2000" dirty="0" smtClean="0">
                <a:solidFill>
                  <a:srgbClr val="6F6F6F"/>
                </a:solidFill>
                <a:latin typeface="Lato Bold" charset="0"/>
                <a:cs typeface="Lato Bold" charset="0"/>
                <a:sym typeface="Lato Bold" charset="0"/>
              </a:rPr>
              <a:t>products,  </a:t>
            </a:r>
            <a:r>
              <a:rPr lang="en-GB" sz="2000" dirty="0">
                <a:solidFill>
                  <a:srgbClr val="6F6F6F"/>
                </a:solidFill>
                <a:latin typeface="Lato Bold" charset="0"/>
                <a:cs typeface="Lato Bold" charset="0"/>
                <a:sym typeface="Lato Bold" charset="0"/>
              </a:rPr>
              <a:t>we didn’t have the time of day to do all of our products. </a:t>
            </a:r>
            <a:endParaRPr lang="en-GB" sz="2000" dirty="0" smtClean="0">
              <a:solidFill>
                <a:srgbClr val="6F6F6F"/>
              </a:solidFill>
              <a:latin typeface="Lato Bold" charset="0"/>
              <a:cs typeface="Lato Bold" charset="0"/>
              <a:sym typeface="Lato Bold" charset="0"/>
            </a:endParaRPr>
          </a:p>
          <a:p>
            <a:pPr algn="just">
              <a:lnSpc>
                <a:spcPct val="150000"/>
              </a:lnSpc>
              <a:spcBef>
                <a:spcPts val="1100"/>
              </a:spcBef>
              <a:defRPr/>
            </a:pPr>
            <a:r>
              <a:rPr lang="en-GB" sz="2000" dirty="0" smtClean="0">
                <a:solidFill>
                  <a:srgbClr val="6F6F6F"/>
                </a:solidFill>
                <a:latin typeface="Lato Bold" charset="0"/>
                <a:cs typeface="Lato Bold" charset="0"/>
                <a:sym typeface="Lato Bold" charset="0"/>
              </a:rPr>
              <a:t>One of the products was also </a:t>
            </a:r>
            <a:r>
              <a:rPr lang="en-GB" sz="2000" dirty="0">
                <a:solidFill>
                  <a:srgbClr val="6F6F6F"/>
                </a:solidFill>
                <a:latin typeface="Lato Bold" charset="0"/>
                <a:cs typeface="Lato Bold" charset="0"/>
                <a:sym typeface="Lato Bold" charset="0"/>
              </a:rPr>
              <a:t>donated by a parent.</a:t>
            </a:r>
          </a:p>
        </p:txBody>
      </p:sp>
      <p:sp>
        <p:nvSpPr>
          <p:cNvPr id="5122" name="AutoShape 2"/>
          <p:cNvSpPr>
            <a:spLocks/>
          </p:cNvSpPr>
          <p:nvPr/>
        </p:nvSpPr>
        <p:spPr bwMode="auto">
          <a:xfrm>
            <a:off x="1259632" y="123478"/>
            <a:ext cx="7776864" cy="639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Why is Market </a:t>
            </a:r>
            <a:r>
              <a:rPr lang="en-GB"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R</a:t>
            </a:r>
            <a:r>
              <a:rPr lang="en-GB"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esearch important?</a:t>
            </a:r>
            <a:endParaRPr lang="en-GB"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Calibri" charset="0"/>
            </a:endParaRPr>
          </a:p>
        </p:txBody>
      </p:sp>
      <p:sp>
        <p:nvSpPr>
          <p:cNvPr id="5123" name="AutoShape 3"/>
          <p:cNvSpPr>
            <a:spLocks/>
          </p:cNvSpPr>
          <p:nvPr/>
        </p:nvSpPr>
        <p:spPr bwMode="auto">
          <a:xfrm>
            <a:off x="1259632" y="987574"/>
            <a:ext cx="6859141" cy="648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en-GB" dirty="0" smtClean="0">
                <a:solidFill>
                  <a:srgbClr val="3BB692"/>
                </a:solidFill>
                <a:latin typeface="Verdana" charset="0"/>
                <a:cs typeface="Verdana" charset="0"/>
                <a:sym typeface="Verdana" charset="0"/>
              </a:rPr>
              <a:t>Market </a:t>
            </a:r>
            <a:r>
              <a:rPr lang="en-GB" dirty="0">
                <a:solidFill>
                  <a:srgbClr val="3BB692"/>
                </a:solidFill>
                <a:latin typeface="Verdana" charset="0"/>
                <a:cs typeface="Verdana" charset="0"/>
                <a:sym typeface="Verdana" charset="0"/>
              </a:rPr>
              <a:t>research </a:t>
            </a:r>
            <a:r>
              <a:rPr lang="en-GB" dirty="0" smtClean="0">
                <a:solidFill>
                  <a:srgbClr val="3BB692"/>
                </a:solidFill>
                <a:latin typeface="Verdana" charset="0"/>
                <a:cs typeface="Verdana" charset="0"/>
                <a:sym typeface="Verdana" charset="0"/>
              </a:rPr>
              <a:t>is </a:t>
            </a:r>
            <a:r>
              <a:rPr lang="en-GB" dirty="0">
                <a:solidFill>
                  <a:srgbClr val="3BB692"/>
                </a:solidFill>
                <a:latin typeface="Verdana" charset="0"/>
                <a:cs typeface="Verdana" charset="0"/>
                <a:sym typeface="Verdana" charset="0"/>
              </a:rPr>
              <a:t>important </a:t>
            </a:r>
            <a:r>
              <a:rPr lang="en-GB" dirty="0" smtClean="0">
                <a:solidFill>
                  <a:srgbClr val="3BB692"/>
                </a:solidFill>
                <a:latin typeface="Verdana" charset="0"/>
                <a:cs typeface="Verdana" charset="0"/>
                <a:sym typeface="Verdana" charset="0"/>
              </a:rPr>
              <a:t>so that </a:t>
            </a:r>
            <a:r>
              <a:rPr lang="en-GB" dirty="0">
                <a:solidFill>
                  <a:srgbClr val="3BB692"/>
                </a:solidFill>
                <a:latin typeface="Verdana" charset="0"/>
                <a:cs typeface="Verdana" charset="0"/>
                <a:sym typeface="Verdana" charset="0"/>
              </a:rPr>
              <a:t>you know that your products are going to sell. </a:t>
            </a:r>
          </a:p>
        </p:txBody>
      </p:sp>
      <p:grpSp>
        <p:nvGrpSpPr>
          <p:cNvPr id="5124" name="Group 4"/>
          <p:cNvGrpSpPr>
            <a:grpSpLocks/>
          </p:cNvGrpSpPr>
          <p:nvPr/>
        </p:nvGrpSpPr>
        <p:grpSpPr bwMode="auto">
          <a:xfrm>
            <a:off x="1195388" y="5059363"/>
            <a:ext cx="6858000" cy="92075"/>
            <a:chOff x="-1" y="-1"/>
            <a:chExt cx="6858001" cy="91441"/>
          </a:xfrm>
        </p:grpSpPr>
        <p:sp>
          <p:nvSpPr>
            <p:cNvPr id="5125" name="AutoShape 5"/>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6" name="AutoShape 6"/>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7" name="AutoShape 7"/>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8" name="AutoShape 8"/>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9" name="AutoShape 9"/>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grpSp>
      <p:grpSp>
        <p:nvGrpSpPr>
          <p:cNvPr id="13" name="Group 12"/>
          <p:cNvGrpSpPr/>
          <p:nvPr/>
        </p:nvGrpSpPr>
        <p:grpSpPr>
          <a:xfrm>
            <a:off x="1259632" y="3991372"/>
            <a:ext cx="7820222" cy="1152356"/>
            <a:chOff x="1331640" y="3991372"/>
            <a:chExt cx="7820222" cy="1152356"/>
          </a:xfrm>
        </p:grpSpPr>
        <p:pic>
          <p:nvPicPr>
            <p:cNvPr id="14" name="Picture 13" descr="j0437625.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31640" y="3991372"/>
              <a:ext cx="1152128" cy="1152128"/>
            </a:xfrm>
            <a:prstGeom prst="rect">
              <a:avLst/>
            </a:prstGeom>
          </p:spPr>
        </p:pic>
        <p:pic>
          <p:nvPicPr>
            <p:cNvPr id="15" name="Picture 14" descr="j0437628.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20271" y="4011909"/>
              <a:ext cx="1131591" cy="1131591"/>
            </a:xfrm>
            <a:prstGeom prst="rect">
              <a:avLst/>
            </a:prstGeom>
          </p:spPr>
        </p:pic>
        <p:pic>
          <p:nvPicPr>
            <p:cNvPr id="16" name="Picture 15" descr="j0437636.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36096" y="4011910"/>
              <a:ext cx="1131590" cy="1131590"/>
            </a:xfrm>
            <a:prstGeom prst="rect">
              <a:avLst/>
            </a:prstGeom>
          </p:spPr>
        </p:pic>
        <p:pic>
          <p:nvPicPr>
            <p:cNvPr id="17" name="Picture 16" descr="j0437637.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67944" y="4011910"/>
              <a:ext cx="1131590" cy="1131590"/>
            </a:xfrm>
            <a:prstGeom prst="rect">
              <a:avLst/>
            </a:prstGeom>
          </p:spPr>
        </p:pic>
        <p:pic>
          <p:nvPicPr>
            <p:cNvPr id="20" name="Picture 19" descr="j0437640.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99792" y="3991600"/>
              <a:ext cx="1152128" cy="1152128"/>
            </a:xfrm>
            <a:prstGeom prst="rect">
              <a:avLst/>
            </a:prstGeom>
          </p:spPr>
        </p:pic>
        <p:pic>
          <p:nvPicPr>
            <p:cNvPr id="21" name="Picture 20" descr="j0437638.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04248" y="4011910"/>
              <a:ext cx="1131590" cy="1131590"/>
            </a:xfrm>
            <a:prstGeom prst="rect">
              <a:avLst/>
            </a:prstGeom>
          </p:spPr>
        </p:pic>
      </p:grpSp>
    </p:spTree>
    <p:extLst>
      <p:ext uri="{BB962C8B-B14F-4D97-AF65-F5344CB8AC3E}">
        <p14:creationId xmlns:p14="http://schemas.microsoft.com/office/powerpoint/2010/main" val="10230829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227856164"/>
              </p:ext>
            </p:extLst>
          </p:nvPr>
        </p:nvGraphicFramePr>
        <p:xfrm>
          <a:off x="-11604" y="1"/>
          <a:ext cx="5476875" cy="24788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692813774"/>
              </p:ext>
            </p:extLst>
          </p:nvPr>
        </p:nvGraphicFramePr>
        <p:xfrm>
          <a:off x="10392" y="2409732"/>
          <a:ext cx="5713736" cy="2733768"/>
        </p:xfrm>
        <a:graphic>
          <a:graphicData uri="http://schemas.openxmlformats.org/drawingml/2006/chart">
            <c:chart xmlns:c="http://schemas.openxmlformats.org/drawingml/2006/chart" xmlns:r="http://schemas.openxmlformats.org/officeDocument/2006/relationships" r:id="rId3"/>
          </a:graphicData>
        </a:graphic>
      </p:graphicFrame>
      <p:pic>
        <p:nvPicPr>
          <p:cNvPr id="16388" name="Picture 5"/>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7020272" y="342697"/>
            <a:ext cx="1872007" cy="1398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5325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401305187"/>
              </p:ext>
            </p:extLst>
          </p:nvPr>
        </p:nvGraphicFramePr>
        <p:xfrm>
          <a:off x="-4175" y="1"/>
          <a:ext cx="5153025" cy="24503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3720331419"/>
              </p:ext>
            </p:extLst>
          </p:nvPr>
        </p:nvGraphicFramePr>
        <p:xfrm>
          <a:off x="0" y="2355726"/>
          <a:ext cx="6588224" cy="2787774"/>
        </p:xfrm>
        <a:graphic>
          <a:graphicData uri="http://schemas.openxmlformats.org/drawingml/2006/chart">
            <c:chart xmlns:c="http://schemas.openxmlformats.org/drawingml/2006/chart" xmlns:r="http://schemas.openxmlformats.org/officeDocument/2006/relationships" r:id="rId3"/>
          </a:graphicData>
        </a:graphic>
      </p:graphicFrame>
      <p:pic>
        <p:nvPicPr>
          <p:cNvPr id="17412" name="Picture 5"/>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7164288" y="320901"/>
            <a:ext cx="1728192" cy="14587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8214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143500"/>
          </a:xfrm>
          <a:prstGeom prst="rect">
            <a:avLst/>
          </a:prstGeom>
        </p:spPr>
      </p:pic>
      <p:pic>
        <p:nvPicPr>
          <p:cNvPr id="5" name="Picture 4"/>
          <p:cNvPicPr>
            <a:picLocks noChangeAspect="1"/>
          </p:cNvPicPr>
          <p:nvPr/>
        </p:nvPicPr>
        <p:blipFill>
          <a:blip r:embed="rId3"/>
          <a:stretch>
            <a:fillRect/>
          </a:stretch>
        </p:blipFill>
        <p:spPr>
          <a:xfrm>
            <a:off x="0" y="0"/>
            <a:ext cx="9144000" cy="5143500"/>
          </a:xfrm>
          <a:prstGeom prst="rect">
            <a:avLst/>
          </a:prstGeom>
        </p:spPr>
      </p:pic>
      <p:pic>
        <p:nvPicPr>
          <p:cNvPr id="2" name="Picture 1"/>
          <p:cNvPicPr>
            <a:picLocks noChangeAspect="1"/>
          </p:cNvPicPr>
          <p:nvPr/>
        </p:nvPicPr>
        <p:blipFill>
          <a:blip r:embed="rId4"/>
          <a:stretch>
            <a:fillRect/>
          </a:stretch>
        </p:blipFill>
        <p:spPr>
          <a:xfrm>
            <a:off x="0" y="0"/>
            <a:ext cx="9144000" cy="5143500"/>
          </a:xfrm>
          <a:prstGeom prst="rect">
            <a:avLst/>
          </a:prstGeom>
        </p:spPr>
      </p:pic>
      <p:pic>
        <p:nvPicPr>
          <p:cNvPr id="3" name="Picture 2"/>
          <p:cNvPicPr>
            <a:picLocks noChangeAspect="1"/>
          </p:cNvPicPr>
          <p:nvPr/>
        </p:nvPicPr>
        <p:blipFill>
          <a:blip r:embed="rId5"/>
          <a:stretch>
            <a:fillRect/>
          </a:stretch>
        </p:blipFill>
        <p:spPr>
          <a:xfrm>
            <a:off x="0" y="0"/>
            <a:ext cx="9144000" cy="5143500"/>
          </a:xfrm>
          <a:prstGeom prst="rect">
            <a:avLst/>
          </a:prstGeom>
        </p:spPr>
      </p:pic>
      <p:pic>
        <p:nvPicPr>
          <p:cNvPr id="6" name="Picture 5"/>
          <p:cNvPicPr>
            <a:picLocks noChangeAspect="1"/>
          </p:cNvPicPr>
          <p:nvPr/>
        </p:nvPicPr>
        <p:blipFill>
          <a:blip r:embed="rId6"/>
          <a:stretch>
            <a:fillRect/>
          </a:stretch>
        </p:blipFill>
        <p:spPr>
          <a:xfrm>
            <a:off x="0" y="0"/>
            <a:ext cx="9144000" cy="5143500"/>
          </a:xfrm>
          <a:prstGeom prst="rect">
            <a:avLst/>
          </a:prstGeom>
        </p:spPr>
      </p:pic>
      <p:pic>
        <p:nvPicPr>
          <p:cNvPr id="7" name="Picture 6"/>
          <p:cNvPicPr>
            <a:picLocks noChangeAspect="1"/>
          </p:cNvPicPr>
          <p:nvPr/>
        </p:nvPicPr>
        <p:blipFill>
          <a:blip r:embed="rId7"/>
          <a:stretch>
            <a:fillRect/>
          </a:stretch>
        </p:blipFill>
        <p:spPr>
          <a:xfrm>
            <a:off x="0" y="0"/>
            <a:ext cx="9144000" cy="5143500"/>
          </a:xfrm>
          <a:prstGeom prst="rect">
            <a:avLst/>
          </a:prstGeom>
        </p:spPr>
      </p:pic>
      <p:pic>
        <p:nvPicPr>
          <p:cNvPr id="8" name="Picture 7"/>
          <p:cNvPicPr>
            <a:picLocks noChangeAspect="1"/>
          </p:cNvPicPr>
          <p:nvPr/>
        </p:nvPicPr>
        <p:blipFill>
          <a:blip r:embed="rId8"/>
          <a:stretch>
            <a:fillRect/>
          </a:stretch>
        </p:blipFill>
        <p:spPr>
          <a:xfrm>
            <a:off x="0" y="0"/>
            <a:ext cx="9144000" cy="5143500"/>
          </a:xfrm>
          <a:prstGeom prst="rect">
            <a:avLst/>
          </a:prstGeom>
        </p:spPr>
      </p:pic>
      <p:pic>
        <p:nvPicPr>
          <p:cNvPr id="9" name="Picture 8"/>
          <p:cNvPicPr>
            <a:picLocks noChangeAspect="1"/>
          </p:cNvPicPr>
          <p:nvPr/>
        </p:nvPicPr>
        <p:blipFill>
          <a:blip r:embed="rId9"/>
          <a:stretch>
            <a:fillRect/>
          </a:stretch>
        </p:blipFill>
        <p:spPr>
          <a:xfrm>
            <a:off x="0" y="0"/>
            <a:ext cx="9144000" cy="5143500"/>
          </a:xfrm>
          <a:prstGeom prst="rect">
            <a:avLst/>
          </a:prstGeom>
        </p:spPr>
      </p:pic>
    </p:spTree>
    <p:extLst>
      <p:ext uri="{BB962C8B-B14F-4D97-AF65-F5344CB8AC3E}">
        <p14:creationId xmlns:p14="http://schemas.microsoft.com/office/powerpoint/2010/main" val="10963632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052847160"/>
              </p:ext>
            </p:extLst>
          </p:nvPr>
        </p:nvGraphicFramePr>
        <p:xfrm>
          <a:off x="0" y="0"/>
          <a:ext cx="4572000"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2714933053"/>
              </p:ext>
            </p:extLst>
          </p:nvPr>
        </p:nvGraphicFramePr>
        <p:xfrm>
          <a:off x="0" y="2402959"/>
          <a:ext cx="63246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18436" name="Picture 6"/>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7164288" y="347040"/>
            <a:ext cx="1767994" cy="1504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735215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967733886"/>
              </p:ext>
            </p:extLst>
          </p:nvPr>
        </p:nvGraphicFramePr>
        <p:xfrm>
          <a:off x="-17625" y="0"/>
          <a:ext cx="4810125" cy="2300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2300074204"/>
              </p:ext>
            </p:extLst>
          </p:nvPr>
        </p:nvGraphicFramePr>
        <p:xfrm>
          <a:off x="0" y="2355726"/>
          <a:ext cx="5124450" cy="2787775"/>
        </p:xfrm>
        <a:graphic>
          <a:graphicData uri="http://schemas.openxmlformats.org/drawingml/2006/chart">
            <c:chart xmlns:c="http://schemas.openxmlformats.org/drawingml/2006/chart" xmlns:r="http://schemas.openxmlformats.org/officeDocument/2006/relationships" r:id="rId3"/>
          </a:graphicData>
        </a:graphic>
      </p:graphicFrame>
      <p:sp>
        <p:nvSpPr>
          <p:cNvPr id="19460" name="TextBox 3"/>
          <p:cNvSpPr txBox="1">
            <a:spLocks noChangeArrowheads="1"/>
          </p:cNvSpPr>
          <p:nvPr/>
        </p:nvSpPr>
        <p:spPr bwMode="auto">
          <a:xfrm>
            <a:off x="5486401" y="1059656"/>
            <a:ext cx="363537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AU" dirty="0">
                <a:solidFill>
                  <a:schemeClr val="tx1">
                    <a:lumMod val="50000"/>
                    <a:lumOff val="50000"/>
                  </a:schemeClr>
                </a:solidFill>
                <a:latin typeface="Lato Bold"/>
                <a:cs typeface="Lato Bold"/>
              </a:rPr>
              <a:t>In summary if you were to sell these products you would sell </a:t>
            </a:r>
            <a:r>
              <a:rPr lang="en-AU" dirty="0" smtClean="0">
                <a:solidFill>
                  <a:schemeClr val="tx1">
                    <a:lumMod val="50000"/>
                    <a:lumOff val="50000"/>
                  </a:schemeClr>
                </a:solidFill>
                <a:latin typeface="Lato Bold"/>
                <a:cs typeface="Lato Bold"/>
              </a:rPr>
              <a:t>the:</a:t>
            </a:r>
          </a:p>
          <a:p>
            <a:pPr eaLnBrk="1" hangingPunct="1"/>
            <a:endParaRPr lang="en-AU" dirty="0" smtClean="0">
              <a:solidFill>
                <a:schemeClr val="tx1">
                  <a:lumMod val="50000"/>
                  <a:lumOff val="50000"/>
                </a:schemeClr>
              </a:solidFill>
              <a:latin typeface="Lato Bold"/>
              <a:cs typeface="Lato Bold"/>
            </a:endParaRPr>
          </a:p>
          <a:p>
            <a:pPr marL="285750" indent="-285750" eaLnBrk="1" hangingPunct="1">
              <a:buFont typeface="Arial"/>
              <a:buChar char="•"/>
            </a:pPr>
            <a:r>
              <a:rPr lang="en-AU" dirty="0" smtClean="0">
                <a:solidFill>
                  <a:schemeClr val="tx1">
                    <a:lumMod val="50000"/>
                    <a:lumOff val="50000"/>
                  </a:schemeClr>
                </a:solidFill>
                <a:latin typeface="Lato Bold"/>
                <a:cs typeface="Lato Bold"/>
              </a:rPr>
              <a:t>Admin </a:t>
            </a:r>
            <a:r>
              <a:rPr lang="en-AU" dirty="0">
                <a:solidFill>
                  <a:schemeClr val="tx1">
                    <a:lumMod val="50000"/>
                    <a:lumOff val="50000"/>
                  </a:schemeClr>
                </a:solidFill>
                <a:latin typeface="Lato Bold"/>
                <a:cs typeface="Lato Bold"/>
              </a:rPr>
              <a:t>staff the </a:t>
            </a:r>
            <a:r>
              <a:rPr lang="en-AU" dirty="0" err="1">
                <a:solidFill>
                  <a:schemeClr val="tx1">
                    <a:lumMod val="50000"/>
                    <a:lumOff val="50000"/>
                  </a:schemeClr>
                </a:solidFill>
                <a:latin typeface="Lato Bold"/>
                <a:cs typeface="Lato Bold"/>
              </a:rPr>
              <a:t>Quinns</a:t>
            </a:r>
            <a:r>
              <a:rPr lang="en-AU" dirty="0">
                <a:solidFill>
                  <a:schemeClr val="tx1">
                    <a:lumMod val="50000"/>
                    <a:lumOff val="50000"/>
                  </a:schemeClr>
                </a:solidFill>
                <a:latin typeface="Lato Bold"/>
                <a:cs typeface="Lato Bold"/>
              </a:rPr>
              <a:t> </a:t>
            </a:r>
            <a:r>
              <a:rPr lang="en-AU" dirty="0" smtClean="0">
                <a:solidFill>
                  <a:schemeClr val="tx1">
                    <a:lumMod val="50000"/>
                    <a:lumOff val="50000"/>
                  </a:schemeClr>
                </a:solidFill>
                <a:latin typeface="Lato Bold"/>
                <a:cs typeface="Lato Bold"/>
              </a:rPr>
              <a:t>Caps</a:t>
            </a:r>
          </a:p>
          <a:p>
            <a:pPr marL="285750" indent="-285750" eaLnBrk="1" hangingPunct="1">
              <a:buFont typeface="Arial"/>
              <a:buChar char="•"/>
            </a:pPr>
            <a:r>
              <a:rPr lang="en-AU" dirty="0" smtClean="0">
                <a:solidFill>
                  <a:schemeClr val="tx1">
                    <a:lumMod val="50000"/>
                    <a:lumOff val="50000"/>
                  </a:schemeClr>
                </a:solidFill>
                <a:latin typeface="Lato Bold"/>
                <a:cs typeface="Lato Bold"/>
              </a:rPr>
              <a:t>Girls everything</a:t>
            </a:r>
          </a:p>
          <a:p>
            <a:pPr marL="285750" indent="-285750" eaLnBrk="1" hangingPunct="1">
              <a:buFont typeface="Arial"/>
              <a:buChar char="•"/>
            </a:pPr>
            <a:r>
              <a:rPr lang="en-AU" dirty="0">
                <a:solidFill>
                  <a:schemeClr val="tx1">
                    <a:lumMod val="50000"/>
                    <a:lumOff val="50000"/>
                  </a:schemeClr>
                </a:solidFill>
                <a:latin typeface="Lato Bold"/>
                <a:cs typeface="Lato Bold"/>
              </a:rPr>
              <a:t>B</a:t>
            </a:r>
            <a:r>
              <a:rPr lang="en-AU" dirty="0" smtClean="0">
                <a:solidFill>
                  <a:schemeClr val="tx1">
                    <a:lumMod val="50000"/>
                    <a:lumOff val="50000"/>
                  </a:schemeClr>
                </a:solidFill>
                <a:latin typeface="Lato Bold"/>
                <a:cs typeface="Lato Bold"/>
              </a:rPr>
              <a:t>oys </a:t>
            </a:r>
            <a:r>
              <a:rPr lang="en-AU" dirty="0">
                <a:solidFill>
                  <a:schemeClr val="tx1">
                    <a:lumMod val="50000"/>
                    <a:lumOff val="50000"/>
                  </a:schemeClr>
                </a:solidFill>
                <a:latin typeface="Lato Bold"/>
                <a:cs typeface="Lato Bold"/>
              </a:rPr>
              <a:t>the </a:t>
            </a:r>
            <a:r>
              <a:rPr lang="en-AU" dirty="0" err="1">
                <a:solidFill>
                  <a:schemeClr val="tx1">
                    <a:lumMod val="50000"/>
                    <a:lumOff val="50000"/>
                  </a:schemeClr>
                </a:solidFill>
                <a:latin typeface="Lato Bold"/>
                <a:cs typeface="Lato Bold"/>
              </a:rPr>
              <a:t>Quinns</a:t>
            </a:r>
            <a:r>
              <a:rPr lang="en-AU" dirty="0">
                <a:solidFill>
                  <a:schemeClr val="tx1">
                    <a:lumMod val="50000"/>
                    <a:lumOff val="50000"/>
                  </a:schemeClr>
                </a:solidFill>
                <a:latin typeface="Lato Bold"/>
                <a:cs typeface="Lato Bold"/>
              </a:rPr>
              <a:t> </a:t>
            </a:r>
            <a:r>
              <a:rPr lang="en-AU" dirty="0" smtClean="0">
                <a:solidFill>
                  <a:schemeClr val="tx1">
                    <a:lumMod val="50000"/>
                    <a:lumOff val="50000"/>
                  </a:schemeClr>
                </a:solidFill>
                <a:latin typeface="Lato Bold"/>
                <a:cs typeface="Lato Bold"/>
              </a:rPr>
              <a:t>Caps </a:t>
            </a:r>
          </a:p>
          <a:p>
            <a:pPr marL="285750" indent="-285750" eaLnBrk="1" hangingPunct="1">
              <a:buFont typeface="Arial"/>
              <a:buChar char="•"/>
            </a:pPr>
            <a:r>
              <a:rPr lang="en-AU" dirty="0" smtClean="0">
                <a:solidFill>
                  <a:schemeClr val="tx1">
                    <a:lumMod val="50000"/>
                    <a:lumOff val="50000"/>
                  </a:schemeClr>
                </a:solidFill>
                <a:latin typeface="Lato Bold"/>
                <a:cs typeface="Lato Bold"/>
              </a:rPr>
              <a:t>Teachers </a:t>
            </a:r>
            <a:r>
              <a:rPr lang="en-AU" dirty="0">
                <a:solidFill>
                  <a:schemeClr val="tx1">
                    <a:lumMod val="50000"/>
                    <a:lumOff val="50000"/>
                  </a:schemeClr>
                </a:solidFill>
                <a:latin typeface="Lato Bold"/>
                <a:cs typeface="Lato Bold"/>
              </a:rPr>
              <a:t>the Ornaments. </a:t>
            </a:r>
            <a:endParaRPr lang="en-AU" dirty="0" smtClean="0">
              <a:solidFill>
                <a:schemeClr val="tx1">
                  <a:lumMod val="50000"/>
                  <a:lumOff val="50000"/>
                </a:schemeClr>
              </a:solidFill>
              <a:latin typeface="Lato Bold"/>
              <a:cs typeface="Lato Bold"/>
            </a:endParaRPr>
          </a:p>
          <a:p>
            <a:pPr eaLnBrk="1" hangingPunct="1"/>
            <a:endParaRPr lang="en-AU" dirty="0" smtClean="0">
              <a:solidFill>
                <a:schemeClr val="tx1">
                  <a:lumMod val="50000"/>
                  <a:lumOff val="50000"/>
                </a:schemeClr>
              </a:solidFill>
              <a:latin typeface="Lato Bold"/>
              <a:cs typeface="Lato Bold"/>
            </a:endParaRPr>
          </a:p>
          <a:p>
            <a:pPr eaLnBrk="1" hangingPunct="1"/>
            <a:r>
              <a:rPr lang="en-AU" dirty="0" smtClean="0">
                <a:solidFill>
                  <a:schemeClr val="tx1">
                    <a:lumMod val="50000"/>
                    <a:lumOff val="50000"/>
                  </a:schemeClr>
                </a:solidFill>
                <a:latin typeface="Lato Bold"/>
                <a:cs typeface="Lato Bold"/>
              </a:rPr>
              <a:t>So </a:t>
            </a:r>
            <a:r>
              <a:rPr lang="en-AU" dirty="0">
                <a:solidFill>
                  <a:schemeClr val="tx1">
                    <a:lumMod val="50000"/>
                    <a:lumOff val="50000"/>
                  </a:schemeClr>
                </a:solidFill>
                <a:latin typeface="Lato Bold"/>
                <a:cs typeface="Lato Bold"/>
              </a:rPr>
              <a:t>that is the end of my presentation now I am going to hand it over to Jake &amp; </a:t>
            </a:r>
            <a:r>
              <a:rPr lang="en-AU" dirty="0" err="1">
                <a:solidFill>
                  <a:schemeClr val="tx1">
                    <a:lumMod val="50000"/>
                    <a:lumOff val="50000"/>
                  </a:schemeClr>
                </a:solidFill>
                <a:latin typeface="Lato Bold"/>
                <a:cs typeface="Lato Bold"/>
              </a:rPr>
              <a:t>Abbie</a:t>
            </a:r>
            <a:r>
              <a:rPr lang="en-AU" dirty="0">
                <a:solidFill>
                  <a:schemeClr val="tx1">
                    <a:lumMod val="50000"/>
                    <a:lumOff val="50000"/>
                  </a:schemeClr>
                </a:solidFill>
                <a:latin typeface="Lato Bold"/>
                <a:cs typeface="Lato Bold"/>
              </a:rPr>
              <a:t>.</a:t>
            </a:r>
          </a:p>
        </p:txBody>
      </p:sp>
      <p:sp>
        <p:nvSpPr>
          <p:cNvPr id="19461" name="TextBox 4"/>
          <p:cNvSpPr txBox="1">
            <a:spLocks noChangeArrowheads="1"/>
          </p:cNvSpPr>
          <p:nvPr/>
        </p:nvSpPr>
        <p:spPr bwMode="auto">
          <a:xfrm>
            <a:off x="5508104" y="555526"/>
            <a:ext cx="3095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AU" sz="2400" dirty="0">
                <a:solidFill>
                  <a:srgbClr val="66CCCC"/>
                </a:solidFill>
                <a:latin typeface="Lato Medium"/>
                <a:cs typeface="Lato Medium"/>
              </a:rPr>
              <a:t>Summary</a:t>
            </a:r>
          </a:p>
        </p:txBody>
      </p:sp>
    </p:spTree>
    <p:extLst>
      <p:ext uri="{BB962C8B-B14F-4D97-AF65-F5344CB8AC3E}">
        <p14:creationId xmlns:p14="http://schemas.microsoft.com/office/powerpoint/2010/main" val="41161814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88024" y="339502"/>
            <a:ext cx="3903663" cy="2952562"/>
          </a:xfrm>
        </p:spPr>
        <p:txBody>
          <a:bodyPr/>
          <a:lstStyle/>
          <a:p>
            <a:r>
              <a:rPr lang="en-US" dirty="0" smtClean="0">
                <a:solidFill>
                  <a:schemeClr val="tx1">
                    <a:lumMod val="65000"/>
                    <a:lumOff val="35000"/>
                  </a:schemeClr>
                </a:solidFill>
              </a:rPr>
              <a:t>“Customer </a:t>
            </a:r>
            <a:r>
              <a:rPr lang="en-US" dirty="0">
                <a:solidFill>
                  <a:schemeClr val="tx1">
                    <a:lumMod val="65000"/>
                    <a:lumOff val="35000"/>
                  </a:schemeClr>
                </a:solidFill>
              </a:rPr>
              <a:t>service is all about how you serve your customer and how you make them feel about your product &amp; </a:t>
            </a:r>
            <a:r>
              <a:rPr lang="en-US" dirty="0" smtClean="0">
                <a:solidFill>
                  <a:schemeClr val="tx1">
                    <a:lumMod val="65000"/>
                    <a:lumOff val="35000"/>
                  </a:schemeClr>
                </a:solidFill>
              </a:rPr>
              <a:t>service”. </a:t>
            </a:r>
            <a:endParaRPr lang="en-US" dirty="0">
              <a:solidFill>
                <a:schemeClr val="tx1">
                  <a:lumMod val="65000"/>
                  <a:lumOff val="35000"/>
                </a:schemeClr>
              </a:solidFill>
            </a:endParaRPr>
          </a:p>
        </p:txBody>
      </p:sp>
      <p:sp>
        <p:nvSpPr>
          <p:cNvPr id="9" name="Text Placeholder 8"/>
          <p:cNvSpPr>
            <a:spLocks noGrp="1"/>
          </p:cNvSpPr>
          <p:nvPr>
            <p:ph type="body" sz="quarter" idx="18"/>
          </p:nvPr>
        </p:nvSpPr>
        <p:spPr>
          <a:xfrm>
            <a:off x="4788024" y="4227934"/>
            <a:ext cx="3903663" cy="576064"/>
          </a:xfrm>
        </p:spPr>
        <p:txBody>
          <a:bodyPr/>
          <a:lstStyle/>
          <a:p>
            <a:pPr>
              <a:lnSpc>
                <a:spcPct val="120000"/>
              </a:lnSpc>
            </a:pPr>
            <a:r>
              <a:rPr lang="en-US" dirty="0">
                <a:ln w="1905"/>
                <a:solidFill>
                  <a:srgbClr val="66CCCC"/>
                </a:solidFill>
                <a:effectLst>
                  <a:innerShdw blurRad="69850" dist="43180" dir="5400000">
                    <a:srgbClr val="000000">
                      <a:alpha val="65000"/>
                    </a:srgbClr>
                  </a:innerShdw>
                </a:effectLst>
              </a:rPr>
              <a:t>I AM </a:t>
            </a:r>
            <a:r>
              <a:rPr lang="en-US" dirty="0" err="1">
                <a:ln w="1905"/>
                <a:solidFill>
                  <a:srgbClr val="66CCCC"/>
                </a:solidFill>
                <a:effectLst>
                  <a:innerShdw blurRad="69850" dist="43180" dir="5400000">
                    <a:srgbClr val="000000">
                      <a:alpha val="65000"/>
                    </a:srgbClr>
                  </a:innerShdw>
                </a:effectLst>
              </a:rPr>
              <a:t>Abbie</a:t>
            </a:r>
            <a:r>
              <a:rPr lang="en-US" dirty="0">
                <a:ln w="1905"/>
                <a:solidFill>
                  <a:srgbClr val="66CCCC"/>
                </a:solidFill>
                <a:effectLst>
                  <a:innerShdw blurRad="69850" dist="43180" dir="5400000">
                    <a:srgbClr val="000000">
                      <a:alpha val="65000"/>
                    </a:srgbClr>
                  </a:innerShdw>
                </a:effectLst>
              </a:rPr>
              <a:t> Barnes &amp; </a:t>
            </a:r>
            <a:endParaRPr lang="en-US" dirty="0" smtClean="0">
              <a:ln w="1905"/>
              <a:solidFill>
                <a:srgbClr val="66CCCC"/>
              </a:solidFill>
              <a:effectLst>
                <a:innerShdw blurRad="69850" dist="43180" dir="5400000">
                  <a:srgbClr val="000000">
                    <a:alpha val="65000"/>
                  </a:srgbClr>
                </a:innerShdw>
              </a:effectLst>
            </a:endParaRPr>
          </a:p>
          <a:p>
            <a:pPr>
              <a:lnSpc>
                <a:spcPct val="120000"/>
              </a:lnSpc>
            </a:pPr>
            <a:r>
              <a:rPr lang="en-US" dirty="0" smtClean="0">
                <a:ln w="1905"/>
                <a:solidFill>
                  <a:srgbClr val="66CCCC"/>
                </a:solidFill>
                <a:effectLst>
                  <a:innerShdw blurRad="69850" dist="43180" dir="5400000">
                    <a:srgbClr val="000000">
                      <a:alpha val="65000"/>
                    </a:srgbClr>
                  </a:innerShdw>
                </a:effectLst>
              </a:rPr>
              <a:t>I </a:t>
            </a:r>
            <a:r>
              <a:rPr lang="en-US" dirty="0">
                <a:ln w="1905"/>
                <a:solidFill>
                  <a:srgbClr val="66CCCC"/>
                </a:solidFill>
                <a:effectLst>
                  <a:innerShdw blurRad="69850" dist="43180" dir="5400000">
                    <a:srgbClr val="000000">
                      <a:alpha val="65000"/>
                    </a:srgbClr>
                  </a:innerShdw>
                </a:effectLst>
              </a:rPr>
              <a:t>AM Jake Webber ...</a:t>
            </a:r>
          </a:p>
        </p:txBody>
      </p:sp>
      <p:sp>
        <p:nvSpPr>
          <p:cNvPr id="10" name="Text Placeholder 9"/>
          <p:cNvSpPr>
            <a:spLocks noGrp="1"/>
          </p:cNvSpPr>
          <p:nvPr>
            <p:ph type="body" sz="quarter" idx="65"/>
          </p:nvPr>
        </p:nvSpPr>
        <p:spPr>
          <a:xfrm>
            <a:off x="4788024" y="3579862"/>
            <a:ext cx="3903663" cy="360040"/>
          </a:xfrm>
        </p:spPr>
        <p:txBody>
          <a:bodyPr/>
          <a:lstStyle/>
          <a:p>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WELCOME</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Picture Placeholder 3" descr="img-3338_orig.jpeg"/>
          <p:cNvPicPr>
            <a:picLocks noGrp="1" noChangeAspect="1"/>
          </p:cNvPicPr>
          <p:nvPr>
            <p:ph type="pic" sz="quarter" idx="48"/>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20311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1259632" y="1779662"/>
            <a:ext cx="6744271" cy="26642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120000"/>
              </a:lnSpc>
              <a:spcBef>
                <a:spcPts val="1100"/>
              </a:spcBef>
              <a:defRPr/>
            </a:pPr>
            <a:r>
              <a:rPr lang="en-GB" sz="1600" dirty="0" smtClean="0">
                <a:solidFill>
                  <a:srgbClr val="6F6F6F"/>
                </a:solidFill>
                <a:latin typeface="Lato Bold" charset="0"/>
                <a:cs typeface="Lato Bold" charset="0"/>
                <a:sym typeface="Lato Bold" charset="0"/>
              </a:rPr>
              <a:t>Some </a:t>
            </a:r>
            <a:r>
              <a:rPr lang="en-GB" sz="1600" dirty="0">
                <a:solidFill>
                  <a:srgbClr val="6F6F6F"/>
                </a:solidFill>
                <a:latin typeface="Lato Bold" charset="0"/>
                <a:cs typeface="Lato Bold" charset="0"/>
                <a:sym typeface="Lato Bold" charset="0"/>
              </a:rPr>
              <a:t>adults think </a:t>
            </a:r>
            <a:r>
              <a:rPr lang="en-GB" sz="1600" dirty="0" smtClean="0">
                <a:solidFill>
                  <a:srgbClr val="6F6F6F"/>
                </a:solidFill>
                <a:latin typeface="Lato Bold" charset="0"/>
                <a:cs typeface="Lato Bold" charset="0"/>
                <a:sym typeface="Lato Bold" charset="0"/>
              </a:rPr>
              <a:t>WOW! </a:t>
            </a:r>
            <a:r>
              <a:rPr lang="en-GB" sz="1600" dirty="0">
                <a:solidFill>
                  <a:srgbClr val="6F6F6F"/>
                </a:solidFill>
                <a:latin typeface="Lato Bold" charset="0"/>
                <a:cs typeface="Lato Bold" charset="0"/>
                <a:sym typeface="Lato Bold" charset="0"/>
              </a:rPr>
              <a:t>t</a:t>
            </a:r>
            <a:r>
              <a:rPr lang="en-GB" sz="1600" dirty="0" smtClean="0">
                <a:solidFill>
                  <a:srgbClr val="6F6F6F"/>
                </a:solidFill>
                <a:latin typeface="Lato Bold" charset="0"/>
                <a:cs typeface="Lato Bold" charset="0"/>
                <a:sym typeface="Lato Bold" charset="0"/>
              </a:rPr>
              <a:t>hey’re just kids, </a:t>
            </a:r>
            <a:r>
              <a:rPr lang="en-GB" sz="1600" dirty="0">
                <a:solidFill>
                  <a:srgbClr val="6F6F6F"/>
                </a:solidFill>
                <a:latin typeface="Lato Bold" charset="0"/>
                <a:cs typeface="Lato Bold" charset="0"/>
                <a:sym typeface="Lato Bold" charset="0"/>
              </a:rPr>
              <a:t>they won’t be able to </a:t>
            </a:r>
            <a:r>
              <a:rPr lang="en-GB" sz="1600" dirty="0" smtClean="0">
                <a:solidFill>
                  <a:srgbClr val="6F6F6F"/>
                </a:solidFill>
                <a:latin typeface="Lato Bold" charset="0"/>
                <a:cs typeface="Lato Bold" charset="0"/>
                <a:sym typeface="Lato Bold" charset="0"/>
              </a:rPr>
              <a:t>create an online business like </a:t>
            </a:r>
            <a:r>
              <a:rPr lang="en-GB" sz="1600" dirty="0">
                <a:solidFill>
                  <a:srgbClr val="6F6F6F"/>
                </a:solidFill>
                <a:latin typeface="Lato Bold" charset="0"/>
                <a:cs typeface="Lato Bold" charset="0"/>
                <a:sym typeface="Lato Bold" charset="0"/>
              </a:rPr>
              <a:t>us adults, but we really can. </a:t>
            </a:r>
            <a:r>
              <a:rPr lang="en-GB" sz="1600" dirty="0" smtClean="0">
                <a:solidFill>
                  <a:srgbClr val="6F6F6F"/>
                </a:solidFill>
                <a:latin typeface="Lato Bold" charset="0"/>
                <a:cs typeface="Lato Bold" charset="0"/>
                <a:sym typeface="Lato Bold" charset="0"/>
              </a:rPr>
              <a:t>We </a:t>
            </a:r>
            <a:r>
              <a:rPr lang="en-GB" sz="1600" dirty="0">
                <a:solidFill>
                  <a:srgbClr val="6F6F6F"/>
                </a:solidFill>
                <a:latin typeface="Lato Bold" charset="0"/>
                <a:cs typeface="Lato Bold" charset="0"/>
                <a:sym typeface="Lato Bold" charset="0"/>
              </a:rPr>
              <a:t>make products </a:t>
            </a:r>
            <a:r>
              <a:rPr lang="en-GB" sz="1600" dirty="0" smtClean="0">
                <a:solidFill>
                  <a:srgbClr val="6F6F6F"/>
                </a:solidFill>
                <a:latin typeface="Lato Bold" charset="0"/>
                <a:cs typeface="Lato Bold" charset="0"/>
                <a:sym typeface="Lato Bold" charset="0"/>
              </a:rPr>
              <a:t>from 100% recycled materials, to reduce waste from going to to </a:t>
            </a:r>
            <a:r>
              <a:rPr lang="en-GB" sz="1600" dirty="0">
                <a:solidFill>
                  <a:srgbClr val="6F6F6F"/>
                </a:solidFill>
                <a:latin typeface="Lato Bold" charset="0"/>
                <a:cs typeface="Lato Bold" charset="0"/>
                <a:sym typeface="Lato Bold" charset="0"/>
              </a:rPr>
              <a:t>landfill</a:t>
            </a:r>
            <a:r>
              <a:rPr lang="en-GB" sz="1600" dirty="0" smtClean="0">
                <a:solidFill>
                  <a:srgbClr val="6F6F6F"/>
                </a:solidFill>
                <a:latin typeface="Lato Bold" charset="0"/>
                <a:cs typeface="Lato Bold" charset="0"/>
                <a:sym typeface="Lato Bold" charset="0"/>
              </a:rPr>
              <a:t>.</a:t>
            </a:r>
            <a:endParaRPr lang="en-GB" sz="1600" dirty="0">
              <a:solidFill>
                <a:srgbClr val="6F6F6F"/>
              </a:solidFill>
              <a:latin typeface="Lato Bold" charset="0"/>
              <a:cs typeface="Lato Bold" charset="0"/>
              <a:sym typeface="Lato Bold" charset="0"/>
            </a:endParaRPr>
          </a:p>
          <a:p>
            <a:pPr algn="just">
              <a:lnSpc>
                <a:spcPct val="120000"/>
              </a:lnSpc>
              <a:spcBef>
                <a:spcPts val="1100"/>
              </a:spcBef>
              <a:defRPr/>
            </a:pPr>
            <a:r>
              <a:rPr lang="en-GB" sz="1600" dirty="0">
                <a:solidFill>
                  <a:srgbClr val="6F6F6F"/>
                </a:solidFill>
                <a:latin typeface="Lato Bold" charset="0"/>
                <a:cs typeface="Lato Bold" charset="0"/>
                <a:sym typeface="Lato Bold" charset="0"/>
              </a:rPr>
              <a:t>Now that we have explained what </a:t>
            </a:r>
            <a:r>
              <a:rPr lang="en-GB" sz="1600" dirty="0" smtClean="0">
                <a:solidFill>
                  <a:srgbClr val="6F6F6F"/>
                </a:solidFill>
                <a:latin typeface="Lato Bold" charset="0"/>
                <a:cs typeface="Lato Bold" charset="0"/>
                <a:sym typeface="Lato Bold" charset="0"/>
              </a:rPr>
              <a:t>our online business is </a:t>
            </a:r>
            <a:r>
              <a:rPr lang="en-GB" sz="1600" dirty="0">
                <a:solidFill>
                  <a:srgbClr val="6F6F6F"/>
                </a:solidFill>
                <a:latin typeface="Lato Bold" charset="0"/>
                <a:cs typeface="Lato Bold" charset="0"/>
                <a:sym typeface="Lato Bold" charset="0"/>
              </a:rPr>
              <a:t>about, </a:t>
            </a:r>
            <a:r>
              <a:rPr lang="en-GB" sz="1600" dirty="0" smtClean="0">
                <a:solidFill>
                  <a:srgbClr val="6F6F6F"/>
                </a:solidFill>
                <a:latin typeface="Lato Bold" charset="0"/>
                <a:cs typeface="Lato Bold" charset="0"/>
                <a:sym typeface="Lato Bold" charset="0"/>
              </a:rPr>
              <a:t>let us tell </a:t>
            </a:r>
            <a:r>
              <a:rPr lang="en-GB" sz="1600" dirty="0">
                <a:solidFill>
                  <a:srgbClr val="6F6F6F"/>
                </a:solidFill>
                <a:latin typeface="Lato Bold" charset="0"/>
                <a:cs typeface="Lato Bold" charset="0"/>
                <a:sym typeface="Lato Bold" charset="0"/>
              </a:rPr>
              <a:t>you what we’ll be talking about today, which </a:t>
            </a:r>
            <a:r>
              <a:rPr lang="en-GB" sz="1600" dirty="0" smtClean="0">
                <a:solidFill>
                  <a:srgbClr val="6F6F6F"/>
                </a:solidFill>
                <a:latin typeface="Lato Bold" charset="0"/>
                <a:cs typeface="Lato Bold" charset="0"/>
                <a:sym typeface="Lato Bold" charset="0"/>
              </a:rPr>
              <a:t>is …. </a:t>
            </a:r>
          </a:p>
          <a:p>
            <a:pPr algn="just">
              <a:lnSpc>
                <a:spcPct val="120000"/>
              </a:lnSpc>
              <a:spcBef>
                <a:spcPts val="1100"/>
              </a:spcBef>
              <a:defRPr/>
            </a:pPr>
            <a:r>
              <a:rPr lang="en-GB" sz="2400" b="1" dirty="0" smtClean="0">
                <a:solidFill>
                  <a:srgbClr val="6F6F6F"/>
                </a:solidFill>
                <a:latin typeface="Lato Bold" charset="0"/>
                <a:cs typeface="Lato Bold" charset="0"/>
                <a:sym typeface="Lato Bold" charset="0"/>
              </a:rPr>
              <a:t>Customer Segments &amp; Customer Relationship</a:t>
            </a:r>
            <a:endParaRPr lang="en-GB" sz="2400" b="1" dirty="0">
              <a:solidFill>
                <a:srgbClr val="6F6F6F"/>
              </a:solidFill>
              <a:latin typeface="Lato Bold" charset="0"/>
              <a:cs typeface="Lato Bold" charset="0"/>
              <a:sym typeface="Lato Bold" charset="0"/>
            </a:endParaRPr>
          </a:p>
        </p:txBody>
      </p:sp>
      <p:sp>
        <p:nvSpPr>
          <p:cNvPr id="5122" name="AutoShape 2"/>
          <p:cNvSpPr>
            <a:spLocks/>
          </p:cNvSpPr>
          <p:nvPr/>
        </p:nvSpPr>
        <p:spPr bwMode="auto">
          <a:xfrm>
            <a:off x="1259632" y="123478"/>
            <a:ext cx="7416824" cy="639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Enterprising </a:t>
            </a:r>
            <a:r>
              <a:rPr lang="en-GB"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Kidz</a:t>
            </a:r>
            <a:endParaRPr lang="en-GB"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Calibri" charset="0"/>
            </a:endParaRPr>
          </a:p>
        </p:txBody>
      </p:sp>
      <p:sp>
        <p:nvSpPr>
          <p:cNvPr id="5123" name="AutoShape 3"/>
          <p:cNvSpPr>
            <a:spLocks/>
          </p:cNvSpPr>
          <p:nvPr/>
        </p:nvSpPr>
        <p:spPr bwMode="auto">
          <a:xfrm>
            <a:off x="1259632" y="843558"/>
            <a:ext cx="6859141" cy="864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en-GB" sz="1600" dirty="0">
                <a:solidFill>
                  <a:srgbClr val="3BB692"/>
                </a:solidFill>
                <a:latin typeface="Verdana" charset="0"/>
                <a:cs typeface="Verdana" charset="0"/>
                <a:sym typeface="Verdana" charset="0"/>
              </a:rPr>
              <a:t>Enterprising </a:t>
            </a:r>
            <a:r>
              <a:rPr lang="en-GB" sz="1600" dirty="0" err="1" smtClean="0">
                <a:solidFill>
                  <a:srgbClr val="3BB692"/>
                </a:solidFill>
                <a:latin typeface="Verdana" charset="0"/>
                <a:cs typeface="Verdana" charset="0"/>
                <a:sym typeface="Verdana" charset="0"/>
              </a:rPr>
              <a:t>Kidz</a:t>
            </a:r>
            <a:r>
              <a:rPr lang="en-GB" sz="1600" dirty="0" smtClean="0">
                <a:solidFill>
                  <a:srgbClr val="3BB692"/>
                </a:solidFill>
                <a:latin typeface="Verdana" charset="0"/>
                <a:cs typeface="Verdana" charset="0"/>
                <a:sym typeface="Verdana" charset="0"/>
              </a:rPr>
              <a:t> </a:t>
            </a:r>
            <a:r>
              <a:rPr lang="en-GB" sz="1600" dirty="0">
                <a:solidFill>
                  <a:srgbClr val="3BB692"/>
                </a:solidFill>
                <a:latin typeface="Verdana" charset="0"/>
                <a:cs typeface="Verdana" charset="0"/>
                <a:sym typeface="Verdana" charset="0"/>
              </a:rPr>
              <a:t>is all </a:t>
            </a:r>
            <a:r>
              <a:rPr lang="en-GB" sz="1600" i="1" dirty="0">
                <a:solidFill>
                  <a:srgbClr val="3BB692"/>
                </a:solidFill>
                <a:latin typeface="Verdana" charset="0"/>
                <a:cs typeface="Verdana" charset="0"/>
                <a:sym typeface="Verdana" charset="0"/>
              </a:rPr>
              <a:t>about </a:t>
            </a:r>
            <a:r>
              <a:rPr lang="en-GB" sz="1600" i="1" dirty="0" smtClean="0">
                <a:solidFill>
                  <a:srgbClr val="3BB692"/>
                </a:solidFill>
                <a:latin typeface="Verdana" charset="0"/>
                <a:cs typeface="Verdana" charset="0"/>
                <a:sym typeface="Verdana" charset="0"/>
              </a:rPr>
              <a:t>“saving </a:t>
            </a:r>
            <a:r>
              <a:rPr lang="en-GB" sz="1600" i="1" dirty="0">
                <a:solidFill>
                  <a:srgbClr val="3BB692"/>
                </a:solidFill>
                <a:latin typeface="Verdana" charset="0"/>
                <a:cs typeface="Verdana" charset="0"/>
                <a:sym typeface="Verdana" charset="0"/>
              </a:rPr>
              <a:t>the planet a little bit at a </a:t>
            </a:r>
            <a:r>
              <a:rPr lang="en-GB" sz="1600" i="1" dirty="0" smtClean="0">
                <a:solidFill>
                  <a:srgbClr val="3BB692"/>
                </a:solidFill>
                <a:latin typeface="Verdana" charset="0"/>
                <a:cs typeface="Verdana" charset="0"/>
                <a:sym typeface="Verdana" charset="0"/>
              </a:rPr>
              <a:t>time” </a:t>
            </a:r>
            <a:r>
              <a:rPr lang="en-GB" sz="1600" dirty="0">
                <a:solidFill>
                  <a:srgbClr val="3BB692"/>
                </a:solidFill>
                <a:latin typeface="Verdana" charset="0"/>
                <a:cs typeface="Verdana" charset="0"/>
                <a:sym typeface="Verdana" charset="0"/>
              </a:rPr>
              <a:t>and we do this by the 5R’s </a:t>
            </a:r>
            <a:r>
              <a:rPr lang="en-GB" sz="1600" dirty="0" smtClean="0">
                <a:solidFill>
                  <a:srgbClr val="3BB692"/>
                </a:solidFill>
                <a:latin typeface="Verdana" charset="0"/>
                <a:cs typeface="Verdana" charset="0"/>
                <a:sym typeface="Verdana" charset="0"/>
              </a:rPr>
              <a:t>(reduce</a:t>
            </a:r>
            <a:r>
              <a:rPr lang="en-GB" sz="1600" dirty="0">
                <a:solidFill>
                  <a:srgbClr val="3BB692"/>
                </a:solidFill>
                <a:latin typeface="Verdana" charset="0"/>
                <a:cs typeface="Verdana" charset="0"/>
                <a:sym typeface="Verdana" charset="0"/>
              </a:rPr>
              <a:t>, reuse, recycle, relearn and reward</a:t>
            </a:r>
            <a:r>
              <a:rPr lang="en-GB" sz="1600" dirty="0" smtClean="0">
                <a:solidFill>
                  <a:srgbClr val="3BB692"/>
                </a:solidFill>
                <a:latin typeface="Verdana" charset="0"/>
                <a:cs typeface="Verdana" charset="0"/>
                <a:sym typeface="Verdana" charset="0"/>
              </a:rPr>
              <a:t>). </a:t>
            </a:r>
            <a:endParaRPr lang="en-GB" sz="1600" dirty="0">
              <a:solidFill>
                <a:srgbClr val="3BB692"/>
              </a:solidFill>
              <a:latin typeface="Verdana" charset="0"/>
              <a:cs typeface="Verdana" charset="0"/>
              <a:sym typeface="Verdana" charset="0"/>
            </a:endParaRPr>
          </a:p>
        </p:txBody>
      </p:sp>
      <p:grpSp>
        <p:nvGrpSpPr>
          <p:cNvPr id="5124" name="Group 4"/>
          <p:cNvGrpSpPr>
            <a:grpSpLocks/>
          </p:cNvGrpSpPr>
          <p:nvPr/>
        </p:nvGrpSpPr>
        <p:grpSpPr bwMode="auto">
          <a:xfrm>
            <a:off x="1195388" y="5059363"/>
            <a:ext cx="6858000" cy="92075"/>
            <a:chOff x="-1" y="-1"/>
            <a:chExt cx="6858001" cy="91441"/>
          </a:xfrm>
        </p:grpSpPr>
        <p:sp>
          <p:nvSpPr>
            <p:cNvPr id="5125" name="AutoShape 5"/>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6" name="AutoShape 6"/>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7" name="AutoShape 7"/>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8" name="AutoShape 8"/>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9" name="AutoShape 9"/>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grpSp>
      <p:grpSp>
        <p:nvGrpSpPr>
          <p:cNvPr id="12" name="Group 11"/>
          <p:cNvGrpSpPr/>
          <p:nvPr/>
        </p:nvGrpSpPr>
        <p:grpSpPr>
          <a:xfrm>
            <a:off x="1316372" y="4083918"/>
            <a:ext cx="7820222" cy="1152356"/>
            <a:chOff x="1331640" y="3991372"/>
            <a:chExt cx="7820222" cy="1152356"/>
          </a:xfrm>
        </p:grpSpPr>
        <p:pic>
          <p:nvPicPr>
            <p:cNvPr id="14" name="Picture 13" descr="j0437625.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31640" y="3991372"/>
              <a:ext cx="1152128" cy="1152128"/>
            </a:xfrm>
            <a:prstGeom prst="rect">
              <a:avLst/>
            </a:prstGeom>
          </p:spPr>
        </p:pic>
        <p:pic>
          <p:nvPicPr>
            <p:cNvPr id="15" name="Picture 14" descr="j0437628.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20271" y="4011909"/>
              <a:ext cx="1131591" cy="1131591"/>
            </a:xfrm>
            <a:prstGeom prst="rect">
              <a:avLst/>
            </a:prstGeom>
          </p:spPr>
        </p:pic>
        <p:pic>
          <p:nvPicPr>
            <p:cNvPr id="16" name="Picture 15" descr="j0437636.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36096" y="4011910"/>
              <a:ext cx="1131590" cy="1131590"/>
            </a:xfrm>
            <a:prstGeom prst="rect">
              <a:avLst/>
            </a:prstGeom>
          </p:spPr>
        </p:pic>
        <p:pic>
          <p:nvPicPr>
            <p:cNvPr id="17" name="Picture 16" descr="j0437637.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67944" y="4011910"/>
              <a:ext cx="1131590" cy="1131590"/>
            </a:xfrm>
            <a:prstGeom prst="rect">
              <a:avLst/>
            </a:prstGeom>
          </p:spPr>
        </p:pic>
        <p:pic>
          <p:nvPicPr>
            <p:cNvPr id="18" name="Picture 17" descr="j0437640.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99792" y="3991600"/>
              <a:ext cx="1152128" cy="1152128"/>
            </a:xfrm>
            <a:prstGeom prst="rect">
              <a:avLst/>
            </a:prstGeom>
          </p:spPr>
        </p:pic>
        <p:pic>
          <p:nvPicPr>
            <p:cNvPr id="19" name="Picture 18" descr="j0437638.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04248" y="4011910"/>
              <a:ext cx="1131590" cy="1131590"/>
            </a:xfrm>
            <a:prstGeom prst="rect">
              <a:avLst/>
            </a:prstGeom>
          </p:spPr>
        </p:pic>
      </p:grpSp>
    </p:spTree>
    <p:extLst>
      <p:ext uri="{BB962C8B-B14F-4D97-AF65-F5344CB8AC3E}">
        <p14:creationId xmlns:p14="http://schemas.microsoft.com/office/powerpoint/2010/main" val="41644441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1259632" y="1635646"/>
            <a:ext cx="6744271" cy="2808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150000"/>
              </a:lnSpc>
              <a:spcBef>
                <a:spcPts val="1100"/>
              </a:spcBef>
              <a:defRPr/>
            </a:pPr>
            <a:r>
              <a:rPr lang="en-GB" sz="1400" dirty="0" smtClean="0">
                <a:solidFill>
                  <a:srgbClr val="6F6F6F"/>
                </a:solidFill>
                <a:latin typeface="Lato Bold" charset="0"/>
                <a:cs typeface="Lato Bold" charset="0"/>
                <a:sym typeface="Lato Bold" charset="0"/>
              </a:rPr>
              <a:t>It </a:t>
            </a:r>
            <a:r>
              <a:rPr lang="en-GB" sz="1400" dirty="0">
                <a:solidFill>
                  <a:srgbClr val="6F6F6F"/>
                </a:solidFill>
                <a:latin typeface="Lato Bold" charset="0"/>
                <a:cs typeface="Lato Bold" charset="0"/>
                <a:sym typeface="Lato Bold" charset="0"/>
              </a:rPr>
              <a:t>is always good to have great customer service because when you show people how you can help them and give them advice </a:t>
            </a:r>
            <a:r>
              <a:rPr lang="en-GB" sz="1400" dirty="0" smtClean="0">
                <a:solidFill>
                  <a:srgbClr val="6F6F6F"/>
                </a:solidFill>
                <a:latin typeface="Lato Bold" charset="0"/>
                <a:cs typeface="Lato Bold" charset="0"/>
                <a:sym typeface="Lato Bold" charset="0"/>
              </a:rPr>
              <a:t>as part of your </a:t>
            </a:r>
            <a:r>
              <a:rPr lang="en-GB" sz="1400" dirty="0">
                <a:solidFill>
                  <a:srgbClr val="6F6F6F"/>
                </a:solidFill>
                <a:latin typeface="Lato Bold" charset="0"/>
                <a:cs typeface="Lato Bold" charset="0"/>
                <a:sym typeface="Lato Bold" charset="0"/>
              </a:rPr>
              <a:t>business they will </a:t>
            </a:r>
            <a:r>
              <a:rPr lang="en-GB" sz="1400" dirty="0" smtClean="0">
                <a:solidFill>
                  <a:srgbClr val="6F6F6F"/>
                </a:solidFill>
                <a:latin typeface="Lato Bold" charset="0"/>
                <a:cs typeface="Lato Bold" charset="0"/>
                <a:sym typeface="Lato Bold" charset="0"/>
              </a:rPr>
              <a:t>want </a:t>
            </a:r>
            <a:r>
              <a:rPr lang="en-GB" sz="1400" dirty="0">
                <a:solidFill>
                  <a:srgbClr val="6F6F6F"/>
                </a:solidFill>
                <a:latin typeface="Lato Bold" charset="0"/>
                <a:cs typeface="Lato Bold" charset="0"/>
                <a:sym typeface="Lato Bold" charset="0"/>
              </a:rPr>
              <a:t>to buy your products and </a:t>
            </a:r>
            <a:r>
              <a:rPr lang="en-GB" sz="1400" dirty="0" smtClean="0">
                <a:solidFill>
                  <a:srgbClr val="6F6F6F"/>
                </a:solidFill>
                <a:latin typeface="Lato Bold" charset="0"/>
                <a:cs typeface="Lato Bold" charset="0"/>
                <a:sym typeface="Lato Bold" charset="0"/>
              </a:rPr>
              <a:t>will most likely come </a:t>
            </a:r>
            <a:r>
              <a:rPr lang="en-GB" sz="1400" dirty="0">
                <a:solidFill>
                  <a:srgbClr val="6F6F6F"/>
                </a:solidFill>
                <a:latin typeface="Lato Bold" charset="0"/>
                <a:cs typeface="Lato Bold" charset="0"/>
                <a:sym typeface="Lato Bold" charset="0"/>
              </a:rPr>
              <a:t>back again. </a:t>
            </a:r>
            <a:endParaRPr lang="en-GB" sz="1400" dirty="0" smtClean="0">
              <a:solidFill>
                <a:srgbClr val="6F6F6F"/>
              </a:solidFill>
              <a:latin typeface="Lato Bold" charset="0"/>
              <a:cs typeface="Lato Bold" charset="0"/>
              <a:sym typeface="Lato Bold" charset="0"/>
            </a:endParaRPr>
          </a:p>
          <a:p>
            <a:pPr algn="just">
              <a:lnSpc>
                <a:spcPct val="150000"/>
              </a:lnSpc>
              <a:spcBef>
                <a:spcPts val="1100"/>
              </a:spcBef>
              <a:defRPr/>
            </a:pPr>
            <a:r>
              <a:rPr lang="en-GB" sz="2000" b="1" dirty="0" smtClean="0">
                <a:solidFill>
                  <a:srgbClr val="6F6F6F"/>
                </a:solidFill>
                <a:latin typeface="Lato Bold" charset="0"/>
                <a:cs typeface="Lato Bold" charset="0"/>
                <a:sym typeface="Lato Bold" charset="0"/>
              </a:rPr>
              <a:t>Our </a:t>
            </a:r>
            <a:r>
              <a:rPr lang="en-GB" sz="2000" b="1" dirty="0">
                <a:solidFill>
                  <a:srgbClr val="6F6F6F"/>
                </a:solidFill>
                <a:latin typeface="Lato Bold" charset="0"/>
                <a:cs typeface="Lato Bold" charset="0"/>
                <a:sym typeface="Lato Bold" charset="0"/>
              </a:rPr>
              <a:t>customers </a:t>
            </a:r>
            <a:r>
              <a:rPr lang="en-GB" sz="2000" b="1" dirty="0" smtClean="0">
                <a:solidFill>
                  <a:srgbClr val="6F6F6F"/>
                </a:solidFill>
                <a:latin typeface="Lato Bold" charset="0"/>
                <a:cs typeface="Lato Bold" charset="0"/>
                <a:sym typeface="Lato Bold" charset="0"/>
              </a:rPr>
              <a:t>are, our:</a:t>
            </a:r>
          </a:p>
          <a:p>
            <a:pPr marL="285750" indent="-285750" algn="just">
              <a:spcBef>
                <a:spcPts val="1100"/>
              </a:spcBef>
              <a:buFont typeface="Arial"/>
              <a:buChar char="•"/>
              <a:defRPr/>
            </a:pPr>
            <a:r>
              <a:rPr lang="en-GB" sz="1600" i="1" dirty="0" smtClean="0">
                <a:solidFill>
                  <a:srgbClr val="6F6F6F"/>
                </a:solidFill>
                <a:latin typeface="Lato Bold" charset="0"/>
                <a:cs typeface="Lato Bold" charset="0"/>
                <a:sym typeface="Lato Bold" charset="0"/>
              </a:rPr>
              <a:t>Family &amp; Friends</a:t>
            </a:r>
          </a:p>
          <a:p>
            <a:pPr marL="285750" indent="-285750" algn="just">
              <a:spcBef>
                <a:spcPts val="1100"/>
              </a:spcBef>
              <a:buFont typeface="Arial"/>
              <a:buChar char="•"/>
              <a:defRPr/>
            </a:pPr>
            <a:r>
              <a:rPr lang="en-GB" sz="1600" i="1" dirty="0">
                <a:solidFill>
                  <a:srgbClr val="6F6F6F"/>
                </a:solidFill>
                <a:latin typeface="Lato Bold" charset="0"/>
                <a:cs typeface="Lato Bold" charset="0"/>
                <a:sym typeface="Lato Bold" charset="0"/>
              </a:rPr>
              <a:t>l</a:t>
            </a:r>
            <a:r>
              <a:rPr lang="en-GB" sz="1600" i="1" dirty="0" smtClean="0">
                <a:solidFill>
                  <a:srgbClr val="6F6F6F"/>
                </a:solidFill>
                <a:latin typeface="Lato Bold" charset="0"/>
                <a:cs typeface="Lato Bold" charset="0"/>
                <a:sym typeface="Lato Bold" charset="0"/>
              </a:rPr>
              <a:t>ocal community; and maybe even </a:t>
            </a:r>
          </a:p>
          <a:p>
            <a:pPr marL="285750" indent="-285750" algn="just">
              <a:spcBef>
                <a:spcPts val="1100"/>
              </a:spcBef>
              <a:buFont typeface="Arial"/>
              <a:buChar char="•"/>
              <a:defRPr/>
            </a:pPr>
            <a:r>
              <a:rPr lang="en-GB" sz="1600" i="1" dirty="0" smtClean="0">
                <a:solidFill>
                  <a:srgbClr val="6F6F6F"/>
                </a:solidFill>
                <a:latin typeface="Lato Bold" charset="0"/>
                <a:cs typeface="Lato Bold" charset="0"/>
                <a:sym typeface="Lato Bold" charset="0"/>
              </a:rPr>
              <a:t>People around the world (as we have an online business)</a:t>
            </a:r>
            <a:endParaRPr lang="en-GB" sz="1600" i="1" dirty="0">
              <a:solidFill>
                <a:srgbClr val="6F6F6F"/>
              </a:solidFill>
              <a:latin typeface="Lato Bold" charset="0"/>
              <a:cs typeface="Lato Bold" charset="0"/>
              <a:sym typeface="Lato Bold" charset="0"/>
            </a:endParaRPr>
          </a:p>
        </p:txBody>
      </p:sp>
      <p:sp>
        <p:nvSpPr>
          <p:cNvPr id="5122" name="AutoShape 2"/>
          <p:cNvSpPr>
            <a:spLocks/>
          </p:cNvSpPr>
          <p:nvPr/>
        </p:nvSpPr>
        <p:spPr bwMode="auto">
          <a:xfrm>
            <a:off x="1259632" y="123478"/>
            <a:ext cx="7416824" cy="639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Customer Service!</a:t>
            </a:r>
            <a:endParaRPr lang="en-GB"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Calibri" charset="0"/>
            </a:endParaRPr>
          </a:p>
        </p:txBody>
      </p:sp>
      <p:sp>
        <p:nvSpPr>
          <p:cNvPr id="5123" name="AutoShape 3"/>
          <p:cNvSpPr>
            <a:spLocks/>
          </p:cNvSpPr>
          <p:nvPr/>
        </p:nvSpPr>
        <p:spPr bwMode="auto">
          <a:xfrm>
            <a:off x="1259632" y="843558"/>
            <a:ext cx="7128792" cy="864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en-GB" dirty="0">
                <a:solidFill>
                  <a:srgbClr val="3BB692"/>
                </a:solidFill>
                <a:latin typeface="Verdana" charset="0"/>
                <a:cs typeface="Verdana" charset="0"/>
                <a:sym typeface="Verdana" charset="0"/>
              </a:rPr>
              <a:t>Customer service is all about how you serve your </a:t>
            </a:r>
            <a:r>
              <a:rPr lang="en-GB" dirty="0" smtClean="0">
                <a:solidFill>
                  <a:srgbClr val="3BB692"/>
                </a:solidFill>
                <a:latin typeface="Verdana" charset="0"/>
                <a:cs typeface="Verdana" charset="0"/>
                <a:sym typeface="Verdana" charset="0"/>
              </a:rPr>
              <a:t>customer and how you make them </a:t>
            </a:r>
            <a:r>
              <a:rPr lang="en-GB" i="1" dirty="0" smtClean="0">
                <a:solidFill>
                  <a:srgbClr val="3BB692"/>
                </a:solidFill>
                <a:latin typeface="Verdana" charset="0"/>
                <a:cs typeface="Verdana" charset="0"/>
                <a:sym typeface="Verdana" charset="0"/>
              </a:rPr>
              <a:t>feel</a:t>
            </a:r>
            <a:r>
              <a:rPr lang="en-GB" dirty="0" smtClean="0">
                <a:solidFill>
                  <a:srgbClr val="3BB692"/>
                </a:solidFill>
                <a:latin typeface="Verdana" charset="0"/>
                <a:cs typeface="Verdana" charset="0"/>
                <a:sym typeface="Verdana" charset="0"/>
              </a:rPr>
              <a:t> about your product &amp; service. </a:t>
            </a:r>
            <a:endParaRPr lang="en-GB" dirty="0">
              <a:solidFill>
                <a:srgbClr val="3BB692"/>
              </a:solidFill>
              <a:latin typeface="Verdana" charset="0"/>
              <a:cs typeface="Verdana" charset="0"/>
              <a:sym typeface="Verdana" charset="0"/>
            </a:endParaRPr>
          </a:p>
        </p:txBody>
      </p:sp>
      <p:grpSp>
        <p:nvGrpSpPr>
          <p:cNvPr id="5124" name="Group 4"/>
          <p:cNvGrpSpPr>
            <a:grpSpLocks/>
          </p:cNvGrpSpPr>
          <p:nvPr/>
        </p:nvGrpSpPr>
        <p:grpSpPr bwMode="auto">
          <a:xfrm>
            <a:off x="1195388" y="5059363"/>
            <a:ext cx="6858000" cy="92075"/>
            <a:chOff x="-1" y="-1"/>
            <a:chExt cx="6858001" cy="91441"/>
          </a:xfrm>
        </p:grpSpPr>
        <p:sp>
          <p:nvSpPr>
            <p:cNvPr id="5125" name="AutoShape 5"/>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6" name="AutoShape 6"/>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7" name="AutoShape 7"/>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8" name="AutoShape 8"/>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9" name="AutoShape 9"/>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grpSp>
      <p:pic>
        <p:nvPicPr>
          <p:cNvPr id="14" name="Picture 4" descr="C:\Users\Jake.Webber2\AppData\Local\Microsoft\Windows\Temporary Internet Files\Content.IE5\0YAQGCES\16897-illustration-of-a-globe-pv[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60232" y="3507854"/>
            <a:ext cx="1368152" cy="13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792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1259632" y="1923678"/>
            <a:ext cx="6744271" cy="2520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90000"/>
              </a:lnSpc>
              <a:spcBef>
                <a:spcPts val="1100"/>
              </a:spcBef>
              <a:defRPr/>
            </a:pPr>
            <a:endParaRPr lang="en-GB" sz="1400" dirty="0" smtClean="0">
              <a:solidFill>
                <a:srgbClr val="6F6F6F"/>
              </a:solidFill>
              <a:latin typeface="Lato Bold" charset="0"/>
              <a:cs typeface="Lato Bold" charset="0"/>
              <a:sym typeface="Lato Bold" charset="0"/>
            </a:endParaRPr>
          </a:p>
        </p:txBody>
      </p:sp>
      <p:sp>
        <p:nvSpPr>
          <p:cNvPr id="5122" name="AutoShape 2"/>
          <p:cNvSpPr>
            <a:spLocks/>
          </p:cNvSpPr>
          <p:nvPr/>
        </p:nvSpPr>
        <p:spPr bwMode="auto">
          <a:xfrm>
            <a:off x="1259632" y="123478"/>
            <a:ext cx="7416824" cy="639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Customer Relationships</a:t>
            </a:r>
            <a:endParaRPr lang="en-GB"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Calibri" charset="0"/>
            </a:endParaRPr>
          </a:p>
        </p:txBody>
      </p:sp>
      <p:sp>
        <p:nvSpPr>
          <p:cNvPr id="5123" name="AutoShape 3"/>
          <p:cNvSpPr>
            <a:spLocks/>
          </p:cNvSpPr>
          <p:nvPr/>
        </p:nvSpPr>
        <p:spPr bwMode="auto">
          <a:xfrm>
            <a:off x="1259632" y="843558"/>
            <a:ext cx="6859141" cy="864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en-GB" sz="1600" dirty="0">
                <a:solidFill>
                  <a:srgbClr val="3BB692"/>
                </a:solidFill>
                <a:latin typeface="Verdana" charset="0"/>
                <a:cs typeface="Verdana" charset="0"/>
                <a:sym typeface="Verdana" charset="0"/>
              </a:rPr>
              <a:t>Customer relationship is the relationship you build </a:t>
            </a:r>
            <a:r>
              <a:rPr lang="en-GB" sz="1600" dirty="0" smtClean="0">
                <a:solidFill>
                  <a:srgbClr val="3BB692"/>
                </a:solidFill>
                <a:latin typeface="Verdana" charset="0"/>
                <a:cs typeface="Verdana" charset="0"/>
                <a:sym typeface="Verdana" charset="0"/>
              </a:rPr>
              <a:t>with </a:t>
            </a:r>
            <a:r>
              <a:rPr lang="en-GB" sz="1600" dirty="0">
                <a:solidFill>
                  <a:srgbClr val="3BB692"/>
                </a:solidFill>
                <a:latin typeface="Verdana" charset="0"/>
                <a:cs typeface="Verdana" charset="0"/>
                <a:sym typeface="Verdana" charset="0"/>
              </a:rPr>
              <a:t>your </a:t>
            </a:r>
            <a:r>
              <a:rPr lang="en-GB" sz="1600" dirty="0" smtClean="0">
                <a:solidFill>
                  <a:srgbClr val="3BB692"/>
                </a:solidFill>
                <a:latin typeface="Verdana" charset="0"/>
                <a:cs typeface="Verdana" charset="0"/>
                <a:sym typeface="Verdana" charset="0"/>
              </a:rPr>
              <a:t>customers</a:t>
            </a:r>
            <a:r>
              <a:rPr lang="en-GB" sz="1600" dirty="0">
                <a:solidFill>
                  <a:srgbClr val="3BB692"/>
                </a:solidFill>
                <a:latin typeface="Verdana" charset="0"/>
                <a:cs typeface="Verdana" charset="0"/>
                <a:sym typeface="Verdana" charset="0"/>
              </a:rPr>
              <a:t> </a:t>
            </a:r>
            <a:r>
              <a:rPr lang="en-GB" sz="1600" dirty="0" smtClean="0">
                <a:solidFill>
                  <a:srgbClr val="3BB692"/>
                </a:solidFill>
                <a:latin typeface="Verdana" charset="0"/>
                <a:cs typeface="Verdana" charset="0"/>
                <a:sym typeface="Verdana" charset="0"/>
              </a:rPr>
              <a:t>and the benefits you offer through your products &amp; services. </a:t>
            </a:r>
            <a:endParaRPr lang="en-GB" sz="1600" dirty="0">
              <a:solidFill>
                <a:srgbClr val="3BB692"/>
              </a:solidFill>
              <a:latin typeface="Verdana" charset="0"/>
              <a:cs typeface="Verdana" charset="0"/>
              <a:sym typeface="Verdana" charset="0"/>
            </a:endParaRPr>
          </a:p>
        </p:txBody>
      </p:sp>
      <p:grpSp>
        <p:nvGrpSpPr>
          <p:cNvPr id="5124" name="Group 4"/>
          <p:cNvGrpSpPr>
            <a:grpSpLocks/>
          </p:cNvGrpSpPr>
          <p:nvPr/>
        </p:nvGrpSpPr>
        <p:grpSpPr bwMode="auto">
          <a:xfrm>
            <a:off x="1195388" y="5059363"/>
            <a:ext cx="6858000" cy="92075"/>
            <a:chOff x="-1" y="-1"/>
            <a:chExt cx="6858001" cy="91441"/>
          </a:xfrm>
        </p:grpSpPr>
        <p:sp>
          <p:nvSpPr>
            <p:cNvPr id="5125" name="AutoShape 5"/>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6" name="AutoShape 6"/>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7" name="AutoShape 7"/>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8" name="AutoShape 8"/>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9" name="AutoShape 9"/>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grpSp>
      <p:sp>
        <p:nvSpPr>
          <p:cNvPr id="12" name="AutoShape 1"/>
          <p:cNvSpPr>
            <a:spLocks/>
          </p:cNvSpPr>
          <p:nvPr/>
        </p:nvSpPr>
        <p:spPr bwMode="auto">
          <a:xfrm>
            <a:off x="1259632" y="1635646"/>
            <a:ext cx="6744271" cy="2808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120000"/>
              </a:lnSpc>
              <a:spcBef>
                <a:spcPts val="1100"/>
              </a:spcBef>
              <a:defRPr/>
            </a:pPr>
            <a:r>
              <a:rPr lang="en-GB" sz="1600" dirty="0" smtClean="0">
                <a:solidFill>
                  <a:srgbClr val="6F6F6F"/>
                </a:solidFill>
                <a:latin typeface="Lato Bold" charset="0"/>
                <a:cs typeface="Lato Bold" charset="0"/>
                <a:sym typeface="Lato Bold" charset="0"/>
              </a:rPr>
              <a:t>When </a:t>
            </a:r>
            <a:r>
              <a:rPr lang="en-GB" sz="1600" dirty="0">
                <a:solidFill>
                  <a:srgbClr val="6F6F6F"/>
                </a:solidFill>
                <a:latin typeface="Lato Bold" charset="0"/>
                <a:cs typeface="Lato Bold" charset="0"/>
                <a:sym typeface="Lato Bold" charset="0"/>
              </a:rPr>
              <a:t>you show great customer service like being polite helping them find products, giving them advice on your products.</a:t>
            </a:r>
          </a:p>
          <a:p>
            <a:pPr algn="just">
              <a:lnSpc>
                <a:spcPct val="120000"/>
              </a:lnSpc>
              <a:spcBef>
                <a:spcPts val="1100"/>
              </a:spcBef>
              <a:defRPr/>
            </a:pPr>
            <a:r>
              <a:rPr lang="en-GB" sz="1600" dirty="0">
                <a:solidFill>
                  <a:srgbClr val="6F6F6F"/>
                </a:solidFill>
                <a:latin typeface="Lato Bold" charset="0"/>
                <a:cs typeface="Lato Bold" charset="0"/>
                <a:sym typeface="Lato Bold" charset="0"/>
              </a:rPr>
              <a:t>When you do this you build up a good relationship with you customers, when you have a good relationship with your customers they will come back and buy </a:t>
            </a:r>
            <a:r>
              <a:rPr lang="en-GB" sz="1600" dirty="0" smtClean="0">
                <a:solidFill>
                  <a:srgbClr val="6F6F6F"/>
                </a:solidFill>
                <a:latin typeface="Lato Bold" charset="0"/>
                <a:cs typeface="Lato Bold" charset="0"/>
                <a:sym typeface="Lato Bold" charset="0"/>
              </a:rPr>
              <a:t>more products </a:t>
            </a:r>
            <a:r>
              <a:rPr lang="en-GB" sz="1600" dirty="0">
                <a:solidFill>
                  <a:srgbClr val="6F6F6F"/>
                </a:solidFill>
                <a:latin typeface="Lato Bold" charset="0"/>
                <a:cs typeface="Lato Bold" charset="0"/>
                <a:sym typeface="Lato Bold" charset="0"/>
              </a:rPr>
              <a:t>from you and they will tell their family and friends about your </a:t>
            </a:r>
            <a:r>
              <a:rPr lang="en-GB" sz="1600" dirty="0" smtClean="0">
                <a:solidFill>
                  <a:srgbClr val="6F6F6F"/>
                </a:solidFill>
                <a:latin typeface="Lato Bold" charset="0"/>
                <a:cs typeface="Lato Bold" charset="0"/>
                <a:sym typeface="Lato Bold" charset="0"/>
              </a:rPr>
              <a:t>business </a:t>
            </a:r>
            <a:r>
              <a:rPr lang="en-GB" sz="1600" dirty="0">
                <a:solidFill>
                  <a:srgbClr val="6F6F6F"/>
                </a:solidFill>
                <a:latin typeface="Lato Bold" charset="0"/>
                <a:cs typeface="Lato Bold" charset="0"/>
                <a:sym typeface="Lato Bold" charset="0"/>
              </a:rPr>
              <a:t>and then you get more customers </a:t>
            </a:r>
          </a:p>
        </p:txBody>
      </p:sp>
      <p:pic>
        <p:nvPicPr>
          <p:cNvPr id="2" name="Picture 1"/>
          <p:cNvPicPr>
            <a:picLocks noChangeAspect="1"/>
          </p:cNvPicPr>
          <p:nvPr/>
        </p:nvPicPr>
        <p:blipFill>
          <a:blip r:embed="rId2"/>
          <a:stretch>
            <a:fillRect/>
          </a:stretch>
        </p:blipFill>
        <p:spPr>
          <a:xfrm>
            <a:off x="8069064" y="3721277"/>
            <a:ext cx="1074936" cy="1422223"/>
          </a:xfrm>
          <a:prstGeom prst="rect">
            <a:avLst/>
          </a:prstGeom>
        </p:spPr>
      </p:pic>
    </p:spTree>
    <p:extLst>
      <p:ext uri="{BB962C8B-B14F-4D97-AF65-F5344CB8AC3E}">
        <p14:creationId xmlns:p14="http://schemas.microsoft.com/office/powerpoint/2010/main" val="2804792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1259632" y="1923678"/>
            <a:ext cx="6744271" cy="2520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90000"/>
              </a:lnSpc>
              <a:spcBef>
                <a:spcPts val="1100"/>
              </a:spcBef>
              <a:defRPr/>
            </a:pPr>
            <a:endParaRPr lang="en-GB" sz="1400" dirty="0" smtClean="0">
              <a:solidFill>
                <a:srgbClr val="6F6F6F"/>
              </a:solidFill>
              <a:latin typeface="Lato Bold" charset="0"/>
              <a:cs typeface="Lato Bold" charset="0"/>
              <a:sym typeface="Lato Bold" charset="0"/>
            </a:endParaRPr>
          </a:p>
        </p:txBody>
      </p:sp>
      <p:sp>
        <p:nvSpPr>
          <p:cNvPr id="5122" name="AutoShape 2"/>
          <p:cNvSpPr>
            <a:spLocks/>
          </p:cNvSpPr>
          <p:nvPr/>
        </p:nvSpPr>
        <p:spPr bwMode="auto">
          <a:xfrm>
            <a:off x="1259632" y="123478"/>
            <a:ext cx="7416824" cy="639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Why Customers </a:t>
            </a:r>
            <a:r>
              <a:rPr lang="en-GB"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Want </a:t>
            </a:r>
            <a:r>
              <a:rPr lang="en-GB"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To Buy From Us</a:t>
            </a:r>
            <a:endParaRPr lang="en-GB"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Calibri" charset="0"/>
            </a:endParaRPr>
          </a:p>
        </p:txBody>
      </p:sp>
      <p:sp>
        <p:nvSpPr>
          <p:cNvPr id="5123" name="AutoShape 3"/>
          <p:cNvSpPr>
            <a:spLocks/>
          </p:cNvSpPr>
          <p:nvPr/>
        </p:nvSpPr>
        <p:spPr bwMode="auto">
          <a:xfrm>
            <a:off x="1259632" y="843558"/>
            <a:ext cx="6859141" cy="4320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en-GB" sz="1600" dirty="0">
                <a:solidFill>
                  <a:srgbClr val="3BB692"/>
                </a:solidFill>
                <a:latin typeface="Verdana" charset="0"/>
                <a:cs typeface="Verdana" charset="0"/>
                <a:sym typeface="Verdana" charset="0"/>
              </a:rPr>
              <a:t>T</a:t>
            </a:r>
            <a:r>
              <a:rPr lang="en-GB" sz="1600" dirty="0" smtClean="0">
                <a:solidFill>
                  <a:srgbClr val="3BB692"/>
                </a:solidFill>
                <a:latin typeface="Verdana" charset="0"/>
                <a:cs typeface="Verdana" charset="0"/>
                <a:sym typeface="Verdana" charset="0"/>
              </a:rPr>
              <a:t>he benefits of buying products &amp; services from us: </a:t>
            </a:r>
            <a:endParaRPr lang="en-GB" sz="1600" dirty="0">
              <a:solidFill>
                <a:srgbClr val="3BB692"/>
              </a:solidFill>
              <a:latin typeface="Verdana" charset="0"/>
              <a:cs typeface="Verdana" charset="0"/>
              <a:sym typeface="Verdana" charset="0"/>
            </a:endParaRPr>
          </a:p>
        </p:txBody>
      </p:sp>
      <p:grpSp>
        <p:nvGrpSpPr>
          <p:cNvPr id="5124" name="Group 4"/>
          <p:cNvGrpSpPr>
            <a:grpSpLocks/>
          </p:cNvGrpSpPr>
          <p:nvPr/>
        </p:nvGrpSpPr>
        <p:grpSpPr bwMode="auto">
          <a:xfrm>
            <a:off x="1195388" y="5059363"/>
            <a:ext cx="6858000" cy="92075"/>
            <a:chOff x="-1" y="-1"/>
            <a:chExt cx="6858001" cy="91441"/>
          </a:xfrm>
        </p:grpSpPr>
        <p:sp>
          <p:nvSpPr>
            <p:cNvPr id="5125" name="AutoShape 5"/>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6" name="AutoShape 6"/>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7" name="AutoShape 7"/>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8" name="AutoShape 8"/>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9" name="AutoShape 9"/>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grpSp>
      <p:sp>
        <p:nvSpPr>
          <p:cNvPr id="12" name="AutoShape 1"/>
          <p:cNvSpPr>
            <a:spLocks/>
          </p:cNvSpPr>
          <p:nvPr/>
        </p:nvSpPr>
        <p:spPr bwMode="auto">
          <a:xfrm>
            <a:off x="1259632" y="1275606"/>
            <a:ext cx="6744271" cy="37444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285750" indent="-285750" algn="just">
              <a:spcBef>
                <a:spcPts val="1100"/>
              </a:spcBef>
              <a:buFont typeface="Arial"/>
              <a:buChar char="•"/>
              <a:defRPr/>
            </a:pPr>
            <a:r>
              <a:rPr lang="en-GB" sz="1600" dirty="0">
                <a:solidFill>
                  <a:srgbClr val="6F6F6F"/>
                </a:solidFill>
                <a:latin typeface="Lato Bold" charset="0"/>
                <a:cs typeface="Lato Bold" charset="0"/>
                <a:sym typeface="Lato Bold" charset="0"/>
              </a:rPr>
              <a:t>100% recycled products</a:t>
            </a:r>
          </a:p>
          <a:p>
            <a:pPr marL="285750" indent="-285750" algn="just">
              <a:spcBef>
                <a:spcPts val="1100"/>
              </a:spcBef>
              <a:buFont typeface="Arial"/>
              <a:buChar char="•"/>
              <a:defRPr/>
            </a:pPr>
            <a:r>
              <a:rPr lang="en-GB" sz="1600" dirty="0" smtClean="0">
                <a:solidFill>
                  <a:srgbClr val="6F6F6F"/>
                </a:solidFill>
                <a:latin typeface="Lato Bold" charset="0"/>
                <a:cs typeface="Lato Bold" charset="0"/>
                <a:sym typeface="Lato Bold" charset="0"/>
              </a:rPr>
              <a:t>Reducing </a:t>
            </a:r>
            <a:r>
              <a:rPr lang="en-GB" sz="1600" dirty="0">
                <a:solidFill>
                  <a:srgbClr val="6F6F6F"/>
                </a:solidFill>
                <a:latin typeface="Lato Bold" charset="0"/>
                <a:cs typeface="Lato Bold" charset="0"/>
                <a:sym typeface="Lato Bold" charset="0"/>
              </a:rPr>
              <a:t>waste from landfill</a:t>
            </a:r>
          </a:p>
          <a:p>
            <a:pPr marL="285750" indent="-285750" algn="just">
              <a:spcBef>
                <a:spcPts val="1100"/>
              </a:spcBef>
              <a:buFont typeface="Arial"/>
              <a:buChar char="•"/>
              <a:defRPr/>
            </a:pPr>
            <a:r>
              <a:rPr lang="en-GB" sz="1600" dirty="0">
                <a:solidFill>
                  <a:srgbClr val="6F6F6F"/>
                </a:solidFill>
                <a:latin typeface="Lato Bold" charset="0"/>
                <a:cs typeface="Lato Bold" charset="0"/>
                <a:sym typeface="Lato Bold" charset="0"/>
              </a:rPr>
              <a:t>Recycling them into products</a:t>
            </a:r>
          </a:p>
          <a:p>
            <a:pPr marL="285750" indent="-285750" algn="just">
              <a:spcBef>
                <a:spcPts val="1100"/>
              </a:spcBef>
              <a:buFont typeface="Arial"/>
              <a:buChar char="•"/>
              <a:defRPr/>
            </a:pPr>
            <a:r>
              <a:rPr lang="en-GB" sz="1600" dirty="0">
                <a:solidFill>
                  <a:srgbClr val="6F6F6F"/>
                </a:solidFill>
                <a:latin typeface="Lato Bold" charset="0"/>
                <a:cs typeface="Lato Bold" charset="0"/>
                <a:sym typeface="Lato Bold" charset="0"/>
              </a:rPr>
              <a:t>Giving back to the community</a:t>
            </a:r>
          </a:p>
          <a:p>
            <a:pPr marL="285750" indent="-285750" algn="just">
              <a:spcBef>
                <a:spcPts val="1100"/>
              </a:spcBef>
              <a:buFont typeface="Arial"/>
              <a:buChar char="•"/>
              <a:defRPr/>
            </a:pPr>
            <a:r>
              <a:rPr lang="en-GB" sz="1600" dirty="0" smtClean="0">
                <a:solidFill>
                  <a:srgbClr val="6F6F6F"/>
                </a:solidFill>
                <a:latin typeface="Lato Bold" charset="0"/>
                <a:cs typeface="Lato Bold" charset="0"/>
                <a:sym typeface="Lato Bold" charset="0"/>
              </a:rPr>
              <a:t>Raise </a:t>
            </a:r>
            <a:r>
              <a:rPr lang="en-GB" sz="1600" dirty="0">
                <a:solidFill>
                  <a:srgbClr val="6F6F6F"/>
                </a:solidFill>
                <a:latin typeface="Lato Bold" charset="0"/>
                <a:cs typeface="Lato Bold" charset="0"/>
                <a:sym typeface="Lato Bold" charset="0"/>
              </a:rPr>
              <a:t>funds for the school</a:t>
            </a:r>
          </a:p>
          <a:p>
            <a:pPr marL="285750" indent="-285750" algn="just">
              <a:spcBef>
                <a:spcPts val="1100"/>
              </a:spcBef>
              <a:buFont typeface="Arial"/>
              <a:buChar char="•"/>
              <a:defRPr/>
            </a:pPr>
            <a:r>
              <a:rPr lang="en-GB" sz="1600" dirty="0" smtClean="0">
                <a:solidFill>
                  <a:srgbClr val="6F6F6F"/>
                </a:solidFill>
                <a:latin typeface="Lato Bold" charset="0"/>
                <a:cs typeface="Lato Bold" charset="0"/>
                <a:sym typeface="Lato Bold" charset="0"/>
              </a:rPr>
              <a:t>It </a:t>
            </a:r>
            <a:r>
              <a:rPr lang="en-GB" sz="1600" dirty="0">
                <a:solidFill>
                  <a:srgbClr val="6F6F6F"/>
                </a:solidFill>
                <a:latin typeface="Lato Bold" charset="0"/>
                <a:cs typeface="Lato Bold" charset="0"/>
                <a:sym typeface="Lato Bold" charset="0"/>
              </a:rPr>
              <a:t>is all run by kids and thought of kids</a:t>
            </a:r>
          </a:p>
          <a:p>
            <a:pPr marL="285750" indent="-285750" algn="just">
              <a:spcBef>
                <a:spcPts val="1100"/>
              </a:spcBef>
              <a:buFont typeface="Arial"/>
              <a:buChar char="•"/>
              <a:defRPr/>
            </a:pPr>
            <a:r>
              <a:rPr lang="en-GB" sz="1600" dirty="0">
                <a:solidFill>
                  <a:srgbClr val="6F6F6F"/>
                </a:solidFill>
                <a:latin typeface="Lato Bold" charset="0"/>
                <a:cs typeface="Lato Bold" charset="0"/>
                <a:sym typeface="Lato Bold" charset="0"/>
              </a:rPr>
              <a:t>Kids are great at thinking outside the box</a:t>
            </a:r>
          </a:p>
          <a:p>
            <a:pPr marL="285750" indent="-285750" algn="just">
              <a:spcBef>
                <a:spcPts val="1100"/>
              </a:spcBef>
              <a:buFont typeface="Arial"/>
              <a:buChar char="•"/>
              <a:defRPr/>
            </a:pPr>
            <a:r>
              <a:rPr lang="en-GB" sz="1600" dirty="0" smtClean="0">
                <a:solidFill>
                  <a:srgbClr val="6F6F6F"/>
                </a:solidFill>
                <a:latin typeface="Lato Bold" charset="0"/>
                <a:cs typeface="Lato Bold" charset="0"/>
                <a:sym typeface="Lato Bold" charset="0"/>
              </a:rPr>
              <a:t>We’re </a:t>
            </a:r>
            <a:r>
              <a:rPr lang="en-GB" sz="1600" dirty="0" err="1" smtClean="0">
                <a:solidFill>
                  <a:srgbClr val="6F6F6F"/>
                </a:solidFill>
                <a:latin typeface="Lato Bold" charset="0"/>
                <a:cs typeface="Lato Bold" charset="0"/>
                <a:sym typeface="Lato Bold" charset="0"/>
              </a:rPr>
              <a:t>crowdfunding</a:t>
            </a:r>
            <a:r>
              <a:rPr lang="en-GB" sz="1600" dirty="0" smtClean="0">
                <a:solidFill>
                  <a:srgbClr val="6F6F6F"/>
                </a:solidFill>
                <a:latin typeface="Lato Bold" charset="0"/>
                <a:cs typeface="Lato Bold" charset="0"/>
                <a:sym typeface="Lato Bold" charset="0"/>
              </a:rPr>
              <a:t> </a:t>
            </a:r>
            <a:r>
              <a:rPr lang="en-GB" sz="1600" dirty="0">
                <a:solidFill>
                  <a:srgbClr val="6F6F6F"/>
                </a:solidFill>
                <a:latin typeface="Lato Bold" charset="0"/>
                <a:cs typeface="Lato Bold" charset="0"/>
                <a:sym typeface="Lato Bold" charset="0"/>
              </a:rPr>
              <a:t>from our local community</a:t>
            </a:r>
          </a:p>
          <a:p>
            <a:pPr marL="285750" indent="-285750" algn="just">
              <a:spcBef>
                <a:spcPts val="1100"/>
              </a:spcBef>
              <a:buFont typeface="Arial"/>
              <a:buChar char="•"/>
              <a:defRPr/>
            </a:pPr>
            <a:r>
              <a:rPr lang="en-GB" sz="1600" dirty="0" smtClean="0">
                <a:solidFill>
                  <a:srgbClr val="6F6F6F"/>
                </a:solidFill>
                <a:latin typeface="Lato Bold" charset="0"/>
                <a:cs typeface="Lato Bold" charset="0"/>
                <a:sym typeface="Lato Bold" charset="0"/>
              </a:rPr>
              <a:t>Helping </a:t>
            </a:r>
            <a:r>
              <a:rPr lang="en-GB" sz="1600" dirty="0">
                <a:solidFill>
                  <a:srgbClr val="6F6F6F"/>
                </a:solidFill>
                <a:latin typeface="Lato Bold" charset="0"/>
                <a:cs typeface="Lato Bold" charset="0"/>
                <a:sym typeface="Lato Bold" charset="0"/>
              </a:rPr>
              <a:t>people to help other people</a:t>
            </a:r>
          </a:p>
        </p:txBody>
      </p:sp>
      <p:pic>
        <p:nvPicPr>
          <p:cNvPr id="14" name="Picture 4" descr="C:\Users\Jake.Webber2\AppData\Local\Microsoft\Windows\Temporary Internet Files\Content.IE5\6TJM7822\buyer[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48264" y="3320736"/>
            <a:ext cx="2016224" cy="164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07051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1259632" y="1923678"/>
            <a:ext cx="6744271" cy="2520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90000"/>
              </a:lnSpc>
              <a:spcBef>
                <a:spcPts val="1100"/>
              </a:spcBef>
              <a:defRPr/>
            </a:pPr>
            <a:endParaRPr lang="en-GB" sz="1400" dirty="0" smtClean="0">
              <a:solidFill>
                <a:srgbClr val="6F6F6F"/>
              </a:solidFill>
              <a:latin typeface="Lato Bold" charset="0"/>
              <a:cs typeface="Lato Bold" charset="0"/>
              <a:sym typeface="Lato Bold" charset="0"/>
            </a:endParaRPr>
          </a:p>
        </p:txBody>
      </p:sp>
      <p:sp>
        <p:nvSpPr>
          <p:cNvPr id="5122" name="AutoShape 2"/>
          <p:cNvSpPr>
            <a:spLocks/>
          </p:cNvSpPr>
          <p:nvPr/>
        </p:nvSpPr>
        <p:spPr bwMode="auto">
          <a:xfrm>
            <a:off x="1259632" y="123478"/>
            <a:ext cx="7416824" cy="639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Don’t Forget to </a:t>
            </a:r>
            <a:r>
              <a:rPr lang="en-GB"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Recycle!</a:t>
            </a:r>
            <a:endParaRPr lang="en-GB"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Calibri" charset="0"/>
            </a:endParaRPr>
          </a:p>
        </p:txBody>
      </p:sp>
      <p:sp>
        <p:nvSpPr>
          <p:cNvPr id="5123" name="AutoShape 3"/>
          <p:cNvSpPr>
            <a:spLocks/>
          </p:cNvSpPr>
          <p:nvPr/>
        </p:nvSpPr>
        <p:spPr bwMode="auto">
          <a:xfrm>
            <a:off x="1259632" y="843558"/>
            <a:ext cx="6859141" cy="4320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en-GB" sz="2400" dirty="0" smtClean="0">
                <a:solidFill>
                  <a:srgbClr val="3BB692"/>
                </a:solidFill>
                <a:latin typeface="Verdana" charset="0"/>
                <a:cs typeface="Verdana" charset="0"/>
                <a:sym typeface="Verdana" charset="0"/>
              </a:rPr>
              <a:t>Remember: </a:t>
            </a:r>
            <a:endParaRPr lang="en-GB" sz="2400" dirty="0">
              <a:solidFill>
                <a:srgbClr val="3BB692"/>
              </a:solidFill>
              <a:latin typeface="Verdana" charset="0"/>
              <a:cs typeface="Verdana" charset="0"/>
              <a:sym typeface="Verdana" charset="0"/>
            </a:endParaRPr>
          </a:p>
        </p:txBody>
      </p:sp>
      <p:grpSp>
        <p:nvGrpSpPr>
          <p:cNvPr id="5124" name="Group 4"/>
          <p:cNvGrpSpPr>
            <a:grpSpLocks/>
          </p:cNvGrpSpPr>
          <p:nvPr/>
        </p:nvGrpSpPr>
        <p:grpSpPr bwMode="auto">
          <a:xfrm>
            <a:off x="1195388" y="5059363"/>
            <a:ext cx="6858000" cy="92075"/>
            <a:chOff x="-1" y="-1"/>
            <a:chExt cx="6858001" cy="91441"/>
          </a:xfrm>
        </p:grpSpPr>
        <p:sp>
          <p:nvSpPr>
            <p:cNvPr id="5125" name="AutoShape 5"/>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6" name="AutoShape 6"/>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7" name="AutoShape 7"/>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8" name="AutoShape 8"/>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9" name="AutoShape 9"/>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grpSp>
      <p:sp>
        <p:nvSpPr>
          <p:cNvPr id="12" name="AutoShape 1"/>
          <p:cNvSpPr>
            <a:spLocks/>
          </p:cNvSpPr>
          <p:nvPr/>
        </p:nvSpPr>
        <p:spPr bwMode="auto">
          <a:xfrm>
            <a:off x="1259632" y="1275606"/>
            <a:ext cx="6744271" cy="37444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285750" indent="-285750" algn="just">
              <a:spcBef>
                <a:spcPts val="1100"/>
              </a:spcBef>
              <a:buFont typeface="Arial"/>
              <a:buChar char="•"/>
              <a:defRPr/>
            </a:pPr>
            <a:r>
              <a:rPr lang="en-GB" sz="2000" dirty="0">
                <a:solidFill>
                  <a:srgbClr val="6F6F6F"/>
                </a:solidFill>
                <a:latin typeface="Lato Bold" charset="0"/>
                <a:cs typeface="Lato Bold" charset="0"/>
                <a:sym typeface="Lato Bold" charset="0"/>
              </a:rPr>
              <a:t>Always use the </a:t>
            </a:r>
            <a:r>
              <a:rPr lang="en-GB" sz="2000" dirty="0" smtClean="0">
                <a:solidFill>
                  <a:srgbClr val="6F6F6F"/>
                </a:solidFill>
                <a:latin typeface="Lato Bold" charset="0"/>
                <a:cs typeface="Lato Bold" charset="0"/>
                <a:sym typeface="Lato Bold" charset="0"/>
              </a:rPr>
              <a:t>5rs</a:t>
            </a:r>
            <a:endParaRPr lang="en-GB" sz="2000" dirty="0">
              <a:solidFill>
                <a:srgbClr val="6F6F6F"/>
              </a:solidFill>
              <a:latin typeface="Lato Bold" charset="0"/>
              <a:cs typeface="Lato Bold" charset="0"/>
              <a:sym typeface="Lato Bold" charset="0"/>
            </a:endParaRPr>
          </a:p>
          <a:p>
            <a:pPr marL="285750" indent="-285750" algn="just">
              <a:spcBef>
                <a:spcPts val="1100"/>
              </a:spcBef>
              <a:buFont typeface="Arial"/>
              <a:buChar char="•"/>
              <a:defRPr/>
            </a:pPr>
            <a:r>
              <a:rPr lang="en-GB" sz="2000" dirty="0" smtClean="0">
                <a:solidFill>
                  <a:srgbClr val="6F6F6F"/>
                </a:solidFill>
                <a:latin typeface="Lato Bold" charset="0"/>
                <a:cs typeface="Lato Bold" charset="0"/>
                <a:sym typeface="Lato Bold" charset="0"/>
              </a:rPr>
              <a:t>Never </a:t>
            </a:r>
            <a:r>
              <a:rPr lang="en-GB" sz="2000" dirty="0">
                <a:solidFill>
                  <a:srgbClr val="6F6F6F"/>
                </a:solidFill>
                <a:latin typeface="Lato Bold" charset="0"/>
                <a:cs typeface="Lato Bold" charset="0"/>
                <a:sym typeface="Lato Bold" charset="0"/>
              </a:rPr>
              <a:t>throw out things that could be </a:t>
            </a:r>
            <a:r>
              <a:rPr lang="en-GB" sz="2000" dirty="0" smtClean="0">
                <a:solidFill>
                  <a:srgbClr val="6F6F6F"/>
                </a:solidFill>
                <a:latin typeface="Lato Bold" charset="0"/>
                <a:cs typeface="Lato Bold" charset="0"/>
                <a:sym typeface="Lato Bold" charset="0"/>
              </a:rPr>
              <a:t>reused</a:t>
            </a:r>
            <a:endParaRPr lang="en-GB" sz="2000" dirty="0">
              <a:solidFill>
                <a:srgbClr val="6F6F6F"/>
              </a:solidFill>
              <a:latin typeface="Lato Bold" charset="0"/>
              <a:cs typeface="Lato Bold" charset="0"/>
              <a:sym typeface="Lato Bold" charset="0"/>
            </a:endParaRPr>
          </a:p>
          <a:p>
            <a:pPr marL="285750" indent="-285750" algn="just">
              <a:spcBef>
                <a:spcPts val="1100"/>
              </a:spcBef>
              <a:buFont typeface="Arial"/>
              <a:buChar char="•"/>
              <a:defRPr/>
            </a:pPr>
            <a:r>
              <a:rPr lang="en-GB" sz="2000" dirty="0" smtClean="0">
                <a:solidFill>
                  <a:srgbClr val="6F6F6F"/>
                </a:solidFill>
                <a:latin typeface="Lato Bold" charset="0"/>
                <a:cs typeface="Lato Bold" charset="0"/>
                <a:sym typeface="Lato Bold" charset="0"/>
              </a:rPr>
              <a:t>Remember </a:t>
            </a:r>
            <a:r>
              <a:rPr lang="en-GB" sz="2000" dirty="0">
                <a:solidFill>
                  <a:srgbClr val="6F6F6F"/>
                </a:solidFill>
                <a:latin typeface="Lato Bold" charset="0"/>
                <a:cs typeface="Lato Bold" charset="0"/>
                <a:sym typeface="Lato Bold" charset="0"/>
              </a:rPr>
              <a:t>to use life </a:t>
            </a:r>
            <a:r>
              <a:rPr lang="en-GB" sz="2000" dirty="0" smtClean="0">
                <a:solidFill>
                  <a:srgbClr val="6F6F6F"/>
                </a:solidFill>
                <a:latin typeface="Lato Bold" charset="0"/>
                <a:cs typeface="Lato Bold" charset="0"/>
                <a:sym typeface="Lato Bold" charset="0"/>
              </a:rPr>
              <a:t>hacks</a:t>
            </a:r>
            <a:endParaRPr lang="en-GB" sz="2000" dirty="0">
              <a:solidFill>
                <a:srgbClr val="6F6F6F"/>
              </a:solidFill>
              <a:latin typeface="Lato Bold" charset="0"/>
              <a:cs typeface="Lato Bold" charset="0"/>
              <a:sym typeface="Lato Bold" charset="0"/>
            </a:endParaRPr>
          </a:p>
          <a:p>
            <a:pPr marL="285750" indent="-285750" algn="just">
              <a:spcBef>
                <a:spcPts val="1100"/>
              </a:spcBef>
              <a:buFont typeface="Arial"/>
              <a:buChar char="•"/>
              <a:defRPr/>
            </a:pPr>
            <a:r>
              <a:rPr lang="en-GB" sz="2000" dirty="0" smtClean="0">
                <a:solidFill>
                  <a:srgbClr val="6F6F6F"/>
                </a:solidFill>
                <a:latin typeface="Lato Bold" charset="0"/>
                <a:cs typeface="Lato Bold" charset="0"/>
                <a:sym typeface="Lato Bold" charset="0"/>
              </a:rPr>
              <a:t>Always </a:t>
            </a:r>
            <a:r>
              <a:rPr lang="en-GB" sz="2000" dirty="0">
                <a:solidFill>
                  <a:srgbClr val="6F6F6F"/>
                </a:solidFill>
                <a:latin typeface="Lato Bold" charset="0"/>
                <a:cs typeface="Lato Bold" charset="0"/>
                <a:sym typeface="Lato Bold" charset="0"/>
              </a:rPr>
              <a:t>think if you can make a toy or a </a:t>
            </a:r>
            <a:r>
              <a:rPr lang="en-GB" sz="2000" dirty="0" smtClean="0">
                <a:solidFill>
                  <a:srgbClr val="6F6F6F"/>
                </a:solidFill>
                <a:latin typeface="Lato Bold" charset="0"/>
                <a:cs typeface="Lato Bold" charset="0"/>
                <a:sym typeface="Lato Bold" charset="0"/>
              </a:rPr>
              <a:t>product from us</a:t>
            </a:r>
            <a:endParaRPr lang="en-GB" sz="2000" dirty="0">
              <a:solidFill>
                <a:srgbClr val="6F6F6F"/>
              </a:solidFill>
              <a:latin typeface="Lato Bold" charset="0"/>
              <a:cs typeface="Lato Bold" charset="0"/>
              <a:sym typeface="Lato Bold" charset="0"/>
            </a:endParaRPr>
          </a:p>
        </p:txBody>
      </p:sp>
      <p:pic>
        <p:nvPicPr>
          <p:cNvPr id="14" name="Picture 2" descr="C:\Users\Jake.Webber2\AppData\Local\Microsoft\Windows\Temporary Internet Files\Content.IE5\6BXFJHQ5\recycle2[1].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48264" y="2931790"/>
            <a:ext cx="2087488" cy="208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6504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88024" y="339502"/>
            <a:ext cx="4032448" cy="2952562"/>
          </a:xfrm>
        </p:spPr>
        <p:txBody>
          <a:bodyPr/>
          <a:lstStyle/>
          <a:p>
            <a:r>
              <a:rPr lang="en-US" dirty="0" smtClean="0">
                <a:solidFill>
                  <a:schemeClr val="tx1">
                    <a:lumMod val="65000"/>
                    <a:lumOff val="35000"/>
                  </a:schemeClr>
                </a:solidFill>
              </a:rPr>
              <a:t>“Distribution Channels are all about the ways we are going to reach our customers to deliver our service and/or products”</a:t>
            </a:r>
            <a:endParaRPr lang="en-US" dirty="0">
              <a:solidFill>
                <a:schemeClr val="tx1">
                  <a:lumMod val="65000"/>
                  <a:lumOff val="35000"/>
                </a:schemeClr>
              </a:solidFill>
            </a:endParaRPr>
          </a:p>
        </p:txBody>
      </p:sp>
      <p:sp>
        <p:nvSpPr>
          <p:cNvPr id="9" name="Text Placeholder 8"/>
          <p:cNvSpPr>
            <a:spLocks noGrp="1"/>
          </p:cNvSpPr>
          <p:nvPr>
            <p:ph type="body" sz="quarter" idx="18"/>
          </p:nvPr>
        </p:nvSpPr>
        <p:spPr>
          <a:xfrm>
            <a:off x="4788024" y="4083918"/>
            <a:ext cx="3903663" cy="648072"/>
          </a:xfrm>
        </p:spPr>
        <p:txBody>
          <a:bodyPr/>
          <a:lstStyle/>
          <a:p>
            <a:pPr>
              <a:lnSpc>
                <a:spcPct val="120000"/>
              </a:lnSpc>
            </a:pPr>
            <a:r>
              <a:rPr lang="en-US" dirty="0">
                <a:ln w="1905"/>
                <a:solidFill>
                  <a:srgbClr val="66CCCC"/>
                </a:solidFill>
                <a:effectLst>
                  <a:innerShdw blurRad="69850" dist="43180" dir="5400000">
                    <a:srgbClr val="000000">
                      <a:alpha val="65000"/>
                    </a:srgbClr>
                  </a:innerShdw>
                </a:effectLst>
              </a:rPr>
              <a:t>I AM Tom Copping &amp; </a:t>
            </a:r>
            <a:r>
              <a:rPr lang="en-US" dirty="0" smtClean="0">
                <a:ln w="1905"/>
                <a:solidFill>
                  <a:srgbClr val="66CCCC"/>
                </a:solidFill>
                <a:effectLst>
                  <a:innerShdw blurRad="69850" dist="43180" dir="5400000">
                    <a:srgbClr val="000000">
                      <a:alpha val="65000"/>
                    </a:srgbClr>
                  </a:innerShdw>
                </a:effectLst>
              </a:rPr>
              <a:t/>
            </a:r>
            <a:br>
              <a:rPr lang="en-US" dirty="0" smtClean="0">
                <a:ln w="1905"/>
                <a:solidFill>
                  <a:srgbClr val="66CCCC"/>
                </a:solidFill>
                <a:effectLst>
                  <a:innerShdw blurRad="69850" dist="43180" dir="5400000">
                    <a:srgbClr val="000000">
                      <a:alpha val="65000"/>
                    </a:srgbClr>
                  </a:innerShdw>
                </a:effectLst>
              </a:rPr>
            </a:br>
            <a:r>
              <a:rPr lang="en-US" dirty="0" smtClean="0">
                <a:ln w="1905"/>
                <a:solidFill>
                  <a:srgbClr val="66CCCC"/>
                </a:solidFill>
                <a:effectLst>
                  <a:innerShdw blurRad="69850" dist="43180" dir="5400000">
                    <a:srgbClr val="000000">
                      <a:alpha val="65000"/>
                    </a:srgbClr>
                  </a:innerShdw>
                </a:effectLst>
              </a:rPr>
              <a:t>I </a:t>
            </a:r>
            <a:r>
              <a:rPr lang="en-US" dirty="0">
                <a:ln w="1905"/>
                <a:solidFill>
                  <a:srgbClr val="66CCCC"/>
                </a:solidFill>
                <a:effectLst>
                  <a:innerShdw blurRad="69850" dist="43180" dir="5400000">
                    <a:srgbClr val="000000">
                      <a:alpha val="65000"/>
                    </a:srgbClr>
                  </a:innerShdw>
                </a:effectLst>
              </a:rPr>
              <a:t>AM Archie Kelly ...</a:t>
            </a:r>
          </a:p>
        </p:txBody>
      </p:sp>
      <p:sp>
        <p:nvSpPr>
          <p:cNvPr id="10" name="Text Placeholder 9"/>
          <p:cNvSpPr>
            <a:spLocks noGrp="1"/>
          </p:cNvSpPr>
          <p:nvPr>
            <p:ph type="body" sz="quarter" idx="65"/>
          </p:nvPr>
        </p:nvSpPr>
        <p:spPr>
          <a:xfrm>
            <a:off x="4788024" y="3579862"/>
            <a:ext cx="3903663" cy="360040"/>
          </a:xfrm>
        </p:spPr>
        <p:txBody>
          <a:bodyPr/>
          <a:lstStyle/>
          <a:p>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WELCOME</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 name="Picture Placeholder 10"/>
          <p:cNvPicPr>
            <a:picLocks noGrp="1" noChangeAspect="1"/>
          </p:cNvPicPr>
          <p:nvPr>
            <p:ph type="pic" sz="quarter" idx="48"/>
          </p:nvPr>
        </p:nvPicPr>
        <p:blipFill rotWithShape="1">
          <a:blip r:embed="rId2" cstate="print">
            <a:extLst>
              <a:ext uri="{28A0092B-C50C-407E-A947-70E740481C1C}">
                <a14:useLocalDpi xmlns:a14="http://schemas.microsoft.com/office/drawing/2010/main"/>
              </a:ext>
            </a:extLst>
          </a:blip>
          <a:srcRect/>
          <a:stretch/>
        </p:blipFill>
        <p:spPr>
          <a:xfrm>
            <a:off x="-1" y="-7733"/>
            <a:ext cx="4655447" cy="5151233"/>
          </a:xfrm>
        </p:spPr>
      </p:pic>
    </p:spTree>
    <p:extLst>
      <p:ext uri="{BB962C8B-B14F-4D97-AF65-F5344CB8AC3E}">
        <p14:creationId xmlns:p14="http://schemas.microsoft.com/office/powerpoint/2010/main" val="1120311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1259632" y="1419622"/>
            <a:ext cx="6744271" cy="3024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90000"/>
              </a:lnSpc>
              <a:spcBef>
                <a:spcPts val="1100"/>
              </a:spcBef>
              <a:defRPr/>
            </a:pPr>
            <a:r>
              <a:rPr lang="en-GB" sz="2000" dirty="0" smtClean="0">
                <a:solidFill>
                  <a:srgbClr val="6F6F6F"/>
                </a:solidFill>
                <a:latin typeface="Lato Bold" charset="0"/>
                <a:cs typeface="Lato Bold" charset="0"/>
                <a:sym typeface="Lato Bold" charset="0"/>
              </a:rPr>
              <a:t>*</a:t>
            </a:r>
            <a:r>
              <a:rPr lang="en-GB" sz="2000" dirty="0">
                <a:solidFill>
                  <a:srgbClr val="6F6F6F"/>
                </a:solidFill>
                <a:latin typeface="Lato Bold" charset="0"/>
                <a:cs typeface="Lato Bold" charset="0"/>
                <a:sym typeface="Lato Bold" charset="0"/>
              </a:rPr>
              <a:t>How to find us</a:t>
            </a:r>
          </a:p>
          <a:p>
            <a:pPr algn="just">
              <a:lnSpc>
                <a:spcPct val="90000"/>
              </a:lnSpc>
              <a:spcBef>
                <a:spcPts val="1100"/>
              </a:spcBef>
              <a:defRPr/>
            </a:pPr>
            <a:r>
              <a:rPr lang="en-GB" sz="2000" dirty="0">
                <a:solidFill>
                  <a:srgbClr val="6F6F6F"/>
                </a:solidFill>
                <a:latin typeface="Lato Bold" charset="0"/>
                <a:cs typeface="Lato Bold" charset="0"/>
                <a:sym typeface="Lato Bold" charset="0"/>
              </a:rPr>
              <a:t>*Where to find us</a:t>
            </a:r>
          </a:p>
          <a:p>
            <a:pPr algn="just">
              <a:lnSpc>
                <a:spcPct val="90000"/>
              </a:lnSpc>
              <a:spcBef>
                <a:spcPts val="1100"/>
              </a:spcBef>
              <a:defRPr/>
            </a:pPr>
            <a:r>
              <a:rPr lang="en-GB" sz="2000" dirty="0">
                <a:solidFill>
                  <a:srgbClr val="6F6F6F"/>
                </a:solidFill>
                <a:latin typeface="Lato Bold" charset="0"/>
                <a:cs typeface="Lato Bold" charset="0"/>
                <a:sym typeface="Lato Bold" charset="0"/>
              </a:rPr>
              <a:t>*When to order </a:t>
            </a:r>
          </a:p>
          <a:p>
            <a:pPr algn="just">
              <a:lnSpc>
                <a:spcPct val="90000"/>
              </a:lnSpc>
              <a:spcBef>
                <a:spcPts val="1100"/>
              </a:spcBef>
              <a:defRPr/>
            </a:pPr>
            <a:r>
              <a:rPr lang="en-GB" sz="2000" dirty="0">
                <a:solidFill>
                  <a:srgbClr val="6F6F6F"/>
                </a:solidFill>
                <a:latin typeface="Lato Bold" charset="0"/>
                <a:cs typeface="Lato Bold" charset="0"/>
                <a:sym typeface="Lato Bold" charset="0"/>
              </a:rPr>
              <a:t>*What to order</a:t>
            </a:r>
          </a:p>
          <a:p>
            <a:pPr algn="just">
              <a:lnSpc>
                <a:spcPct val="90000"/>
              </a:lnSpc>
              <a:spcBef>
                <a:spcPts val="1100"/>
              </a:spcBef>
              <a:defRPr/>
            </a:pPr>
            <a:r>
              <a:rPr lang="en-GB" sz="2000" dirty="0">
                <a:solidFill>
                  <a:srgbClr val="6F6F6F"/>
                </a:solidFill>
                <a:latin typeface="Lato Bold" charset="0"/>
                <a:cs typeface="Lato Bold" charset="0"/>
                <a:sym typeface="Lato Bold" charset="0"/>
              </a:rPr>
              <a:t>*How to </a:t>
            </a:r>
            <a:r>
              <a:rPr lang="en-GB" sz="2000" dirty="0" smtClean="0">
                <a:solidFill>
                  <a:srgbClr val="6F6F6F"/>
                </a:solidFill>
                <a:latin typeface="Lato Bold" charset="0"/>
                <a:cs typeface="Lato Bold" charset="0"/>
                <a:sym typeface="Lato Bold" charset="0"/>
              </a:rPr>
              <a:t>order</a:t>
            </a:r>
          </a:p>
          <a:p>
            <a:pPr algn="just">
              <a:lnSpc>
                <a:spcPct val="90000"/>
              </a:lnSpc>
              <a:spcBef>
                <a:spcPts val="1100"/>
              </a:spcBef>
              <a:defRPr/>
            </a:pPr>
            <a:r>
              <a:rPr lang="en-GB" sz="2000" dirty="0">
                <a:solidFill>
                  <a:srgbClr val="6F6F6F"/>
                </a:solidFill>
                <a:latin typeface="Lato Bold" charset="0"/>
                <a:cs typeface="Lato Bold" charset="0"/>
                <a:sym typeface="Lato Bold" charset="0"/>
              </a:rPr>
              <a:t>*How to get products </a:t>
            </a:r>
            <a:r>
              <a:rPr lang="en-GB" sz="2000" dirty="0" smtClean="0">
                <a:solidFill>
                  <a:srgbClr val="6F6F6F"/>
                </a:solidFill>
                <a:latin typeface="Lato Bold" charset="0"/>
                <a:cs typeface="Lato Bold" charset="0"/>
                <a:sym typeface="Lato Bold" charset="0"/>
              </a:rPr>
              <a:t>faster</a:t>
            </a:r>
            <a:endParaRPr lang="en-GB" sz="2000" dirty="0">
              <a:solidFill>
                <a:srgbClr val="6F6F6F"/>
              </a:solidFill>
              <a:latin typeface="Lato Bold" charset="0"/>
              <a:cs typeface="Lato Bold" charset="0"/>
              <a:sym typeface="Lato Bold" charset="0"/>
            </a:endParaRPr>
          </a:p>
          <a:p>
            <a:pPr algn="just">
              <a:lnSpc>
                <a:spcPct val="90000"/>
              </a:lnSpc>
              <a:spcBef>
                <a:spcPts val="1100"/>
              </a:spcBef>
              <a:defRPr/>
            </a:pPr>
            <a:r>
              <a:rPr lang="en-GB" sz="2000" dirty="0">
                <a:solidFill>
                  <a:srgbClr val="6F6F6F"/>
                </a:solidFill>
                <a:latin typeface="Lato Bold" charset="0"/>
                <a:cs typeface="Lato Bold" charset="0"/>
                <a:sym typeface="Lato Bold" charset="0"/>
              </a:rPr>
              <a:t>*What our email is</a:t>
            </a:r>
          </a:p>
          <a:p>
            <a:pPr algn="just">
              <a:lnSpc>
                <a:spcPct val="90000"/>
              </a:lnSpc>
              <a:spcBef>
                <a:spcPts val="1100"/>
              </a:spcBef>
              <a:defRPr/>
            </a:pPr>
            <a:r>
              <a:rPr lang="en-GB" sz="2000" dirty="0">
                <a:solidFill>
                  <a:srgbClr val="6F6F6F"/>
                </a:solidFill>
                <a:latin typeface="Lato Bold" charset="0"/>
                <a:cs typeface="Lato Bold" charset="0"/>
                <a:sym typeface="Lato Bold" charset="0"/>
              </a:rPr>
              <a:t>*What our details </a:t>
            </a:r>
            <a:r>
              <a:rPr lang="en-GB" sz="2000" dirty="0" smtClean="0">
                <a:solidFill>
                  <a:srgbClr val="6F6F6F"/>
                </a:solidFill>
                <a:latin typeface="Lato Bold" charset="0"/>
                <a:cs typeface="Lato Bold" charset="0"/>
                <a:sym typeface="Lato Bold" charset="0"/>
              </a:rPr>
              <a:t>are</a:t>
            </a:r>
            <a:endParaRPr lang="en-GB" sz="2000" dirty="0">
              <a:solidFill>
                <a:srgbClr val="6F6F6F"/>
              </a:solidFill>
              <a:latin typeface="Lato Bold" charset="0"/>
              <a:cs typeface="Lato Bold" charset="0"/>
              <a:sym typeface="Lato Bold" charset="0"/>
            </a:endParaRPr>
          </a:p>
        </p:txBody>
      </p:sp>
      <p:sp>
        <p:nvSpPr>
          <p:cNvPr id="5122" name="AutoShape 2"/>
          <p:cNvSpPr>
            <a:spLocks/>
          </p:cNvSpPr>
          <p:nvPr/>
        </p:nvSpPr>
        <p:spPr bwMode="auto">
          <a:xfrm>
            <a:off x="1259632" y="123478"/>
            <a:ext cx="7884368" cy="639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What are Distribution Channels? </a:t>
            </a:r>
            <a:endParaRPr lang="en-GB"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Calibri" charset="0"/>
            </a:endParaRPr>
          </a:p>
        </p:txBody>
      </p:sp>
      <p:sp>
        <p:nvSpPr>
          <p:cNvPr id="5123" name="AutoShape 3"/>
          <p:cNvSpPr>
            <a:spLocks/>
          </p:cNvSpPr>
          <p:nvPr/>
        </p:nvSpPr>
        <p:spPr bwMode="auto">
          <a:xfrm>
            <a:off x="1259632" y="843558"/>
            <a:ext cx="6859141" cy="504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en-GB" dirty="0" smtClean="0">
                <a:solidFill>
                  <a:srgbClr val="3BB692"/>
                </a:solidFill>
                <a:latin typeface="Verdana" charset="0"/>
                <a:cs typeface="Verdana" charset="0"/>
                <a:sym typeface="Verdana" charset="0"/>
              </a:rPr>
              <a:t>Distribution Channels provide the answers to: </a:t>
            </a:r>
            <a:endParaRPr lang="en-GB" dirty="0">
              <a:solidFill>
                <a:srgbClr val="3BB692"/>
              </a:solidFill>
              <a:latin typeface="Verdana" charset="0"/>
              <a:cs typeface="Verdana" charset="0"/>
              <a:sym typeface="Verdana" charset="0"/>
            </a:endParaRPr>
          </a:p>
        </p:txBody>
      </p:sp>
      <p:grpSp>
        <p:nvGrpSpPr>
          <p:cNvPr id="5124" name="Group 4"/>
          <p:cNvGrpSpPr>
            <a:grpSpLocks/>
          </p:cNvGrpSpPr>
          <p:nvPr/>
        </p:nvGrpSpPr>
        <p:grpSpPr bwMode="auto">
          <a:xfrm>
            <a:off x="1195388" y="5059363"/>
            <a:ext cx="6858000" cy="92075"/>
            <a:chOff x="-1" y="-1"/>
            <a:chExt cx="6858001" cy="91441"/>
          </a:xfrm>
        </p:grpSpPr>
        <p:sp>
          <p:nvSpPr>
            <p:cNvPr id="5125" name="AutoShape 5"/>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6" name="AutoShape 6"/>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7" name="AutoShape 7"/>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8" name="AutoShape 8"/>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9" name="AutoShape 9"/>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grpSp>
      <p:pic>
        <p:nvPicPr>
          <p:cNvPr id="12" name="Picture 1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36296" y="1275606"/>
            <a:ext cx="1534293" cy="1152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52120" y="1275606"/>
            <a:ext cx="1359422" cy="1152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52120" y="2499743"/>
            <a:ext cx="1368152" cy="1080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36296" y="2499743"/>
            <a:ext cx="1557288" cy="1080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372200" y="3651870"/>
            <a:ext cx="1544959" cy="11587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8508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pic>
        <p:nvPicPr>
          <p:cNvPr id="3" name="Picture 2"/>
          <p:cNvPicPr>
            <a:picLocks noChangeAspect="1"/>
          </p:cNvPicPr>
          <p:nvPr/>
        </p:nvPicPr>
        <p:blipFill>
          <a:blip r:embed="rId3"/>
          <a:stretch>
            <a:fillRect/>
          </a:stretch>
        </p:blipFill>
        <p:spPr>
          <a:xfrm>
            <a:off x="0" y="0"/>
            <a:ext cx="9144000" cy="5143500"/>
          </a:xfrm>
          <a:prstGeom prst="rect">
            <a:avLst/>
          </a:prstGeom>
        </p:spPr>
      </p:pic>
      <p:pic>
        <p:nvPicPr>
          <p:cNvPr id="4" name="Picture 3"/>
          <p:cNvPicPr>
            <a:picLocks noChangeAspect="1"/>
          </p:cNvPicPr>
          <p:nvPr/>
        </p:nvPicPr>
        <p:blipFill>
          <a:blip r:embed="rId4"/>
          <a:stretch>
            <a:fillRect/>
          </a:stretch>
        </p:blipFill>
        <p:spPr>
          <a:xfrm>
            <a:off x="0" y="0"/>
            <a:ext cx="9144000" cy="5143500"/>
          </a:xfrm>
          <a:prstGeom prst="rect">
            <a:avLst/>
          </a:prstGeom>
        </p:spPr>
      </p:pic>
      <p:pic>
        <p:nvPicPr>
          <p:cNvPr id="5" name="Picture 4"/>
          <p:cNvPicPr>
            <a:picLocks noChangeAspect="1"/>
          </p:cNvPicPr>
          <p:nvPr/>
        </p:nvPicPr>
        <p:blipFill>
          <a:blip r:embed="rId5"/>
          <a:stretch>
            <a:fillRect/>
          </a:stretch>
        </p:blipFill>
        <p:spPr>
          <a:xfrm>
            <a:off x="0" y="0"/>
            <a:ext cx="9144000" cy="5143500"/>
          </a:xfrm>
          <a:prstGeom prst="rect">
            <a:avLst/>
          </a:prstGeom>
        </p:spPr>
      </p:pic>
      <p:pic>
        <p:nvPicPr>
          <p:cNvPr id="6" name="Picture 5"/>
          <p:cNvPicPr>
            <a:picLocks noChangeAspect="1"/>
          </p:cNvPicPr>
          <p:nvPr/>
        </p:nvPicPr>
        <p:blipFill>
          <a:blip r:embed="rId6"/>
          <a:stretch>
            <a:fillRect/>
          </a:stretch>
        </p:blipFill>
        <p:spPr>
          <a:xfrm>
            <a:off x="0" y="0"/>
            <a:ext cx="9144000" cy="5143500"/>
          </a:xfrm>
          <a:prstGeom prst="rect">
            <a:avLst/>
          </a:prstGeom>
        </p:spPr>
      </p:pic>
      <p:pic>
        <p:nvPicPr>
          <p:cNvPr id="7" name="Picture 6"/>
          <p:cNvPicPr>
            <a:picLocks noChangeAspect="1"/>
          </p:cNvPicPr>
          <p:nvPr/>
        </p:nvPicPr>
        <p:blipFill>
          <a:blip r:embed="rId7"/>
          <a:stretch>
            <a:fillRect/>
          </a:stretch>
        </p:blipFill>
        <p:spPr>
          <a:xfrm>
            <a:off x="0" y="0"/>
            <a:ext cx="9144000" cy="5143500"/>
          </a:xfrm>
          <a:prstGeom prst="rect">
            <a:avLst/>
          </a:prstGeom>
        </p:spPr>
      </p:pic>
    </p:spTree>
    <p:extLst>
      <p:ext uri="{BB962C8B-B14F-4D97-AF65-F5344CB8AC3E}">
        <p14:creationId xmlns:p14="http://schemas.microsoft.com/office/powerpoint/2010/main" val="16826037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AutoShape 1"/>
          <p:cNvSpPr>
            <a:spLocks/>
          </p:cNvSpPr>
          <p:nvPr/>
        </p:nvSpPr>
        <p:spPr bwMode="auto">
          <a:xfrm>
            <a:off x="1187624" y="771550"/>
            <a:ext cx="6715125" cy="1640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en-GB" sz="1600" dirty="0" smtClean="0">
                <a:solidFill>
                  <a:srgbClr val="32AA90"/>
                </a:solidFill>
                <a:latin typeface="Verdana" charset="0"/>
                <a:cs typeface="Verdana" charset="0"/>
                <a:sym typeface="Verdana" charset="0"/>
              </a:rPr>
              <a:t>HOW WE REACH OUR CUSTOMERS </a:t>
            </a:r>
            <a:endParaRPr lang="en-GB" sz="4800" dirty="0">
              <a:cs typeface="Calibri" charset="0"/>
            </a:endParaRPr>
          </a:p>
        </p:txBody>
      </p:sp>
      <p:sp>
        <p:nvSpPr>
          <p:cNvPr id="44034" name="AutoShape 2"/>
          <p:cNvSpPr>
            <a:spLocks/>
          </p:cNvSpPr>
          <p:nvPr/>
        </p:nvSpPr>
        <p:spPr bwMode="auto">
          <a:xfrm>
            <a:off x="1187624" y="195486"/>
            <a:ext cx="5119092" cy="4320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Distribution </a:t>
            </a:r>
            <a:r>
              <a:rPr lang="en-GB"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Light" charset="0"/>
                <a:cs typeface="Lato Light" charset="0"/>
                <a:sym typeface="Lato Light" charset="0"/>
              </a:rPr>
              <a:t>Channels</a:t>
            </a:r>
            <a:endParaRPr lang="en-GB"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Calibri" charset="0"/>
            </a:endParaRPr>
          </a:p>
        </p:txBody>
      </p:sp>
      <p:sp>
        <p:nvSpPr>
          <p:cNvPr id="44035" name="AutoShape 3"/>
          <p:cNvSpPr>
            <a:spLocks/>
          </p:cNvSpPr>
          <p:nvPr/>
        </p:nvSpPr>
        <p:spPr bwMode="auto">
          <a:xfrm>
            <a:off x="1187624" y="1131590"/>
            <a:ext cx="6624736" cy="346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120000"/>
              </a:lnSpc>
              <a:spcBef>
                <a:spcPts val="600"/>
              </a:spcBef>
              <a:defRPr/>
            </a:pPr>
            <a:r>
              <a:rPr lang="en-GB" sz="1400" dirty="0" smtClean="0">
                <a:solidFill>
                  <a:srgbClr val="6F6F6F"/>
                </a:solidFill>
                <a:latin typeface="Lato Regular" charset="0"/>
                <a:cs typeface="Lato Regular" charset="0"/>
                <a:sym typeface="Lato Regular" charset="0"/>
              </a:rPr>
              <a:t>Some of the distribution channels you may be able to find us at are: </a:t>
            </a:r>
          </a:p>
        </p:txBody>
      </p:sp>
      <p:sp>
        <p:nvSpPr>
          <p:cNvPr id="44036" name="AutoShape 4"/>
          <p:cNvSpPr>
            <a:spLocks/>
          </p:cNvSpPr>
          <p:nvPr/>
        </p:nvSpPr>
        <p:spPr bwMode="auto">
          <a:xfrm>
            <a:off x="1200150" y="1636713"/>
            <a:ext cx="1666875" cy="1862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4F81BD"/>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44038" name="AutoShape 6"/>
          <p:cNvSpPr>
            <a:spLocks/>
          </p:cNvSpPr>
          <p:nvPr/>
        </p:nvSpPr>
        <p:spPr bwMode="auto">
          <a:xfrm>
            <a:off x="2867025" y="1636713"/>
            <a:ext cx="1666875" cy="1862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3BB692"/>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44039" name="AutoShape 7"/>
          <p:cNvSpPr>
            <a:spLocks/>
          </p:cNvSpPr>
          <p:nvPr/>
        </p:nvSpPr>
        <p:spPr bwMode="auto">
          <a:xfrm>
            <a:off x="1907704" y="2139702"/>
            <a:ext cx="312737"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7" y="0"/>
                </a:moveTo>
                <a:cubicBezTo>
                  <a:pt x="19650" y="0"/>
                  <a:pt x="20287" y="263"/>
                  <a:pt x="20812" y="795"/>
                </a:cubicBezTo>
                <a:cubicBezTo>
                  <a:pt x="21336" y="1321"/>
                  <a:pt x="21600" y="1961"/>
                  <a:pt x="21600" y="2710"/>
                </a:cubicBezTo>
                <a:lnTo>
                  <a:pt x="21600" y="18882"/>
                </a:lnTo>
                <a:cubicBezTo>
                  <a:pt x="21600" y="19268"/>
                  <a:pt x="21527" y="19623"/>
                  <a:pt x="21383" y="19951"/>
                </a:cubicBezTo>
                <a:cubicBezTo>
                  <a:pt x="21236" y="20280"/>
                  <a:pt x="21042" y="20563"/>
                  <a:pt x="20804" y="20804"/>
                </a:cubicBezTo>
                <a:cubicBezTo>
                  <a:pt x="20566" y="21041"/>
                  <a:pt x="20277" y="21233"/>
                  <a:pt x="19939" y="21376"/>
                </a:cubicBezTo>
                <a:cubicBezTo>
                  <a:pt x="19603" y="21523"/>
                  <a:pt x="19255" y="21593"/>
                  <a:pt x="18897" y="21593"/>
                </a:cubicBezTo>
                <a:lnTo>
                  <a:pt x="12065" y="21593"/>
                </a:lnTo>
                <a:lnTo>
                  <a:pt x="12065" y="12551"/>
                </a:lnTo>
                <a:lnTo>
                  <a:pt x="14485" y="12551"/>
                </a:lnTo>
                <a:cubicBezTo>
                  <a:pt x="14595" y="12551"/>
                  <a:pt x="14697" y="12516"/>
                  <a:pt x="14789" y="12440"/>
                </a:cubicBezTo>
                <a:cubicBezTo>
                  <a:pt x="14876" y="12366"/>
                  <a:pt x="14920" y="12267"/>
                  <a:pt x="14920" y="12144"/>
                </a:cubicBezTo>
                <a:lnTo>
                  <a:pt x="15088" y="9778"/>
                </a:lnTo>
                <a:cubicBezTo>
                  <a:pt x="15088" y="9650"/>
                  <a:pt x="15050" y="9537"/>
                  <a:pt x="14976" y="9443"/>
                </a:cubicBezTo>
                <a:cubicBezTo>
                  <a:pt x="14883" y="9350"/>
                  <a:pt x="14774" y="9302"/>
                  <a:pt x="14654" y="9302"/>
                </a:cubicBezTo>
                <a:lnTo>
                  <a:pt x="12065" y="9302"/>
                </a:lnTo>
                <a:lnTo>
                  <a:pt x="12065" y="8262"/>
                </a:lnTo>
                <a:cubicBezTo>
                  <a:pt x="12065" y="7878"/>
                  <a:pt x="12115" y="7623"/>
                  <a:pt x="12215" y="7496"/>
                </a:cubicBezTo>
                <a:cubicBezTo>
                  <a:pt x="12312" y="7370"/>
                  <a:pt x="12565" y="7309"/>
                  <a:pt x="12964" y="7309"/>
                </a:cubicBezTo>
                <a:cubicBezTo>
                  <a:pt x="13202" y="7309"/>
                  <a:pt x="13458" y="7325"/>
                  <a:pt x="13745" y="7366"/>
                </a:cubicBezTo>
                <a:cubicBezTo>
                  <a:pt x="14034" y="7406"/>
                  <a:pt x="14307" y="7455"/>
                  <a:pt x="14567" y="7520"/>
                </a:cubicBezTo>
                <a:cubicBezTo>
                  <a:pt x="14623" y="7520"/>
                  <a:pt x="14686" y="7513"/>
                  <a:pt x="14759" y="7498"/>
                </a:cubicBezTo>
                <a:cubicBezTo>
                  <a:pt x="14830" y="7485"/>
                  <a:pt x="14883" y="7457"/>
                  <a:pt x="14920" y="7422"/>
                </a:cubicBezTo>
                <a:cubicBezTo>
                  <a:pt x="15015" y="7366"/>
                  <a:pt x="15079" y="7264"/>
                  <a:pt x="15117" y="7114"/>
                </a:cubicBezTo>
                <a:lnTo>
                  <a:pt x="15437" y="4837"/>
                </a:lnTo>
                <a:cubicBezTo>
                  <a:pt x="15478" y="4564"/>
                  <a:pt x="15360" y="4402"/>
                  <a:pt x="15088" y="4346"/>
                </a:cubicBezTo>
                <a:cubicBezTo>
                  <a:pt x="14244" y="4111"/>
                  <a:pt x="13364" y="4000"/>
                  <a:pt x="12444" y="4009"/>
                </a:cubicBezTo>
                <a:cubicBezTo>
                  <a:pt x="9625" y="4009"/>
                  <a:pt x="8211" y="5383"/>
                  <a:pt x="8211" y="8128"/>
                </a:cubicBezTo>
                <a:lnTo>
                  <a:pt x="8211" y="9308"/>
                </a:lnTo>
                <a:lnTo>
                  <a:pt x="6764" y="9308"/>
                </a:lnTo>
                <a:cubicBezTo>
                  <a:pt x="6456" y="9308"/>
                  <a:pt x="6305" y="9458"/>
                  <a:pt x="6317" y="9758"/>
                </a:cubicBezTo>
                <a:lnTo>
                  <a:pt x="6317" y="12119"/>
                </a:lnTo>
                <a:cubicBezTo>
                  <a:pt x="6317" y="12235"/>
                  <a:pt x="6356" y="12334"/>
                  <a:pt x="6443" y="12425"/>
                </a:cubicBezTo>
                <a:cubicBezTo>
                  <a:pt x="6525" y="12513"/>
                  <a:pt x="6632" y="12557"/>
                  <a:pt x="6764" y="12557"/>
                </a:cubicBezTo>
                <a:lnTo>
                  <a:pt x="8211" y="12557"/>
                </a:lnTo>
                <a:lnTo>
                  <a:pt x="8211" y="21600"/>
                </a:lnTo>
                <a:lnTo>
                  <a:pt x="2684" y="21600"/>
                </a:lnTo>
                <a:cubicBezTo>
                  <a:pt x="2319" y="21600"/>
                  <a:pt x="1973" y="21530"/>
                  <a:pt x="1647" y="21383"/>
                </a:cubicBezTo>
                <a:cubicBezTo>
                  <a:pt x="1321" y="21238"/>
                  <a:pt x="1033" y="21048"/>
                  <a:pt x="795" y="20810"/>
                </a:cubicBezTo>
                <a:cubicBezTo>
                  <a:pt x="557" y="20568"/>
                  <a:pt x="363" y="20287"/>
                  <a:pt x="219" y="19958"/>
                </a:cubicBezTo>
                <a:cubicBezTo>
                  <a:pt x="75" y="19628"/>
                  <a:pt x="0" y="19273"/>
                  <a:pt x="0" y="18889"/>
                </a:cubicBezTo>
                <a:lnTo>
                  <a:pt x="0" y="2716"/>
                </a:lnTo>
                <a:cubicBezTo>
                  <a:pt x="0" y="2352"/>
                  <a:pt x="75" y="1999"/>
                  <a:pt x="219" y="1661"/>
                </a:cubicBezTo>
                <a:cubicBezTo>
                  <a:pt x="363" y="1327"/>
                  <a:pt x="557" y="1036"/>
                  <a:pt x="795" y="801"/>
                </a:cubicBezTo>
                <a:cubicBezTo>
                  <a:pt x="1033" y="557"/>
                  <a:pt x="1321" y="369"/>
                  <a:pt x="1647" y="222"/>
                </a:cubicBezTo>
                <a:cubicBezTo>
                  <a:pt x="1973" y="75"/>
                  <a:pt x="2319" y="5"/>
                  <a:pt x="2684" y="5"/>
                </a:cubicBezTo>
                <a:lnTo>
                  <a:pt x="18897" y="5"/>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1100">
              <a:solidFill>
                <a:srgbClr val="FFFFFF"/>
              </a:solidFill>
              <a:effectLst>
                <a:outerShdw blurRad="38100" dist="38100" dir="2700000" algn="tl">
                  <a:srgbClr val="DDDDDD"/>
                </a:outerShdw>
              </a:effectLst>
              <a:cs typeface="Calibri" charset="0"/>
            </a:endParaRPr>
          </a:p>
        </p:txBody>
      </p:sp>
      <p:sp>
        <p:nvSpPr>
          <p:cNvPr id="44040" name="AutoShape 8"/>
          <p:cNvSpPr>
            <a:spLocks/>
          </p:cNvSpPr>
          <p:nvPr/>
        </p:nvSpPr>
        <p:spPr bwMode="auto">
          <a:xfrm>
            <a:off x="6199188" y="1636713"/>
            <a:ext cx="1666875" cy="1862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EBB91C"/>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44042" name="AutoShape 10"/>
          <p:cNvSpPr>
            <a:spLocks/>
          </p:cNvSpPr>
          <p:nvPr/>
        </p:nvSpPr>
        <p:spPr bwMode="auto">
          <a:xfrm>
            <a:off x="4533900" y="1636713"/>
            <a:ext cx="1666875" cy="186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1C450"/>
          </a:solidFill>
          <a:ln w="25400" cap="flat" cmpd="sng">
            <a:solidFill>
              <a:srgbClr val="000000">
                <a:alpha val="0"/>
              </a:srgbClr>
            </a:solidFill>
            <a:prstDash val="solid"/>
            <a:miter lim="0"/>
            <a:headEnd/>
            <a:tailEnd/>
          </a:ln>
          <a:effectLst>
            <a:outerShdw blurRad="50800" dist="12700" algn="ctr" rotWithShape="0">
              <a:srgbClr val="EEECE1">
                <a:alpha val="50000"/>
              </a:srgbClr>
            </a:outerShdw>
          </a:effectLst>
        </p:spPr>
        <p:txBody>
          <a:bodyPr lIns="0" tIns="0" rIns="0" bIns="0"/>
          <a:lstStyle/>
          <a:p>
            <a:pPr>
              <a:defRPr/>
            </a:pPr>
            <a:endParaRPr lang="en-GB">
              <a:cs typeface="Calibri" charset="0"/>
            </a:endParaRPr>
          </a:p>
        </p:txBody>
      </p:sp>
      <p:sp>
        <p:nvSpPr>
          <p:cNvPr id="44044" name="AutoShape 12"/>
          <p:cNvSpPr>
            <a:spLocks/>
          </p:cNvSpPr>
          <p:nvPr/>
        </p:nvSpPr>
        <p:spPr bwMode="auto">
          <a:xfrm>
            <a:off x="1403350" y="2881313"/>
            <a:ext cx="1235075" cy="346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20000"/>
              </a:lnSpc>
              <a:spcBef>
                <a:spcPts val="600"/>
              </a:spcBef>
              <a:defRPr/>
            </a:pPr>
            <a:r>
              <a:rPr lang="en-GB" sz="700" dirty="0" smtClean="0">
                <a:solidFill>
                  <a:srgbClr val="FFFFFF"/>
                </a:solidFill>
                <a:latin typeface="Lato Regular" charset="0"/>
                <a:cs typeface="Lato Regular" charset="0"/>
                <a:sym typeface="Lato Regular" charset="0"/>
              </a:rPr>
              <a:t>You can use social media, like a website, to better engage with your customers more often </a:t>
            </a:r>
            <a:endParaRPr lang="en-GB" dirty="0">
              <a:cs typeface="Calibri" charset="0"/>
            </a:endParaRPr>
          </a:p>
        </p:txBody>
      </p:sp>
      <p:sp>
        <p:nvSpPr>
          <p:cNvPr id="44045" name="AutoShape 13"/>
          <p:cNvSpPr>
            <a:spLocks/>
          </p:cNvSpPr>
          <p:nvPr/>
        </p:nvSpPr>
        <p:spPr bwMode="auto">
          <a:xfrm>
            <a:off x="1371600" y="2678113"/>
            <a:ext cx="1333500"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en-GB" sz="900" b="1" dirty="0" smtClean="0">
                <a:solidFill>
                  <a:srgbClr val="FFFFFF"/>
                </a:solidFill>
                <a:latin typeface="Lato Bold" charset="0"/>
                <a:cs typeface="Lato Bold" charset="0"/>
                <a:sym typeface="Lato Bold" charset="0"/>
              </a:rPr>
              <a:t>Facebook</a:t>
            </a:r>
            <a:endParaRPr lang="en-GB" dirty="0">
              <a:cs typeface="Calibri" charset="0"/>
            </a:endParaRPr>
          </a:p>
        </p:txBody>
      </p:sp>
      <p:sp>
        <p:nvSpPr>
          <p:cNvPr id="44046" name="AutoShape 14"/>
          <p:cNvSpPr>
            <a:spLocks/>
          </p:cNvSpPr>
          <p:nvPr/>
        </p:nvSpPr>
        <p:spPr bwMode="auto">
          <a:xfrm>
            <a:off x="3076575" y="2881313"/>
            <a:ext cx="1233488" cy="346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20000"/>
              </a:lnSpc>
              <a:spcBef>
                <a:spcPts val="600"/>
              </a:spcBef>
              <a:defRPr/>
            </a:pPr>
            <a:r>
              <a:rPr lang="en-GB" sz="700" dirty="0" smtClean="0">
                <a:solidFill>
                  <a:schemeClr val="bg1"/>
                </a:solidFill>
                <a:latin typeface="Lato Regular" charset="0"/>
                <a:cs typeface="Lato Regular" charset="0"/>
                <a:sym typeface="Lato Regular" charset="0"/>
              </a:rPr>
              <a:t>A Twitter account has been set-up for </a:t>
            </a:r>
            <a:r>
              <a:rPr lang="en-GB" sz="700" dirty="0" err="1" smtClean="0">
                <a:solidFill>
                  <a:schemeClr val="bg1"/>
                </a:solidFill>
                <a:latin typeface="Lato Regular" charset="0"/>
                <a:cs typeface="Lato Regular" charset="0"/>
                <a:sym typeface="Lato Regular" charset="0"/>
              </a:rPr>
              <a:t>Quinns</a:t>
            </a:r>
            <a:r>
              <a:rPr lang="en-GB" sz="700" dirty="0" smtClean="0">
                <a:solidFill>
                  <a:schemeClr val="bg1"/>
                </a:solidFill>
                <a:latin typeface="Lato Regular" charset="0"/>
                <a:cs typeface="Lato Regular" charset="0"/>
                <a:sym typeface="Lato Regular" charset="0"/>
              </a:rPr>
              <a:t> </a:t>
            </a:r>
            <a:r>
              <a:rPr lang="en-GB" sz="700" dirty="0">
                <a:solidFill>
                  <a:schemeClr val="bg1"/>
                </a:solidFill>
                <a:latin typeface="Lato Regular" charset="0"/>
                <a:cs typeface="Lato Regular" charset="0"/>
                <a:sym typeface="Lato Regular" charset="0"/>
              </a:rPr>
              <a:t>Rocks Primary School </a:t>
            </a:r>
            <a:endParaRPr lang="en-GB" dirty="0">
              <a:solidFill>
                <a:schemeClr val="bg1"/>
              </a:solidFill>
              <a:cs typeface="Calibri" charset="0"/>
            </a:endParaRPr>
          </a:p>
        </p:txBody>
      </p:sp>
      <p:sp>
        <p:nvSpPr>
          <p:cNvPr id="44047" name="AutoShape 15"/>
          <p:cNvSpPr>
            <a:spLocks/>
          </p:cNvSpPr>
          <p:nvPr/>
        </p:nvSpPr>
        <p:spPr bwMode="auto">
          <a:xfrm>
            <a:off x="3005138" y="2678113"/>
            <a:ext cx="1333500"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en-GB" sz="900" b="1" dirty="0" smtClean="0">
                <a:solidFill>
                  <a:srgbClr val="FFFFFF"/>
                </a:solidFill>
                <a:latin typeface="Lato Bold" charset="0"/>
                <a:cs typeface="Lato Bold" charset="0"/>
                <a:sym typeface="Lato Bold" charset="0"/>
              </a:rPr>
              <a:t>Twitter</a:t>
            </a:r>
            <a:endParaRPr lang="en-GB" dirty="0">
              <a:cs typeface="Calibri" charset="0"/>
            </a:endParaRPr>
          </a:p>
        </p:txBody>
      </p:sp>
      <p:sp>
        <p:nvSpPr>
          <p:cNvPr id="44048" name="AutoShape 16"/>
          <p:cNvSpPr>
            <a:spLocks/>
          </p:cNvSpPr>
          <p:nvPr/>
        </p:nvSpPr>
        <p:spPr bwMode="auto">
          <a:xfrm>
            <a:off x="4762500" y="2881313"/>
            <a:ext cx="1233488" cy="6265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20000"/>
              </a:lnSpc>
              <a:spcBef>
                <a:spcPts val="600"/>
              </a:spcBef>
              <a:defRPr/>
            </a:pPr>
            <a:r>
              <a:rPr lang="en-GB" sz="700" dirty="0">
                <a:solidFill>
                  <a:srgbClr val="FFFFFF"/>
                </a:solidFill>
                <a:latin typeface="Lato Regular" charset="0"/>
                <a:cs typeface="Lato Regular" charset="0"/>
                <a:sym typeface="Lato Regular" charset="0"/>
              </a:rPr>
              <a:t>http://</a:t>
            </a:r>
            <a:r>
              <a:rPr lang="en-GB" sz="700" dirty="0" err="1">
                <a:solidFill>
                  <a:srgbClr val="FFFFFF"/>
                </a:solidFill>
                <a:latin typeface="Lato Regular" charset="0"/>
                <a:cs typeface="Lato Regular" charset="0"/>
                <a:sym typeface="Lato Regular" charset="0"/>
              </a:rPr>
              <a:t>enterprisingkidz.weebly.com</a:t>
            </a:r>
            <a:r>
              <a:rPr lang="en-GB" sz="700" dirty="0">
                <a:solidFill>
                  <a:srgbClr val="FFFFFF"/>
                </a:solidFill>
                <a:latin typeface="Lato Regular" charset="0"/>
                <a:cs typeface="Lato Regular" charset="0"/>
                <a:sym typeface="Lato Regular" charset="0"/>
              </a:rPr>
              <a:t>/store/c1/</a:t>
            </a:r>
            <a:r>
              <a:rPr lang="en-GB" sz="700" dirty="0" err="1">
                <a:solidFill>
                  <a:srgbClr val="FFFFFF"/>
                </a:solidFill>
                <a:latin typeface="Lato Regular" charset="0"/>
                <a:cs typeface="Lato Regular" charset="0"/>
                <a:sym typeface="Lato Regular" charset="0"/>
              </a:rPr>
              <a:t>Featured_Products.html</a:t>
            </a:r>
            <a:r>
              <a:rPr lang="en-GB" sz="700" dirty="0">
                <a:solidFill>
                  <a:srgbClr val="FFFFFF"/>
                </a:solidFill>
                <a:latin typeface="Lato Regular" charset="0"/>
                <a:cs typeface="Lato Regular" charset="0"/>
                <a:sym typeface="Lato Regular" charset="0"/>
              </a:rPr>
              <a:t>, </a:t>
            </a:r>
            <a:endParaRPr lang="en-GB" dirty="0">
              <a:cs typeface="Calibri" charset="0"/>
            </a:endParaRPr>
          </a:p>
        </p:txBody>
      </p:sp>
      <p:sp>
        <p:nvSpPr>
          <p:cNvPr id="44049" name="AutoShape 17"/>
          <p:cNvSpPr>
            <a:spLocks/>
          </p:cNvSpPr>
          <p:nvPr/>
        </p:nvSpPr>
        <p:spPr bwMode="auto">
          <a:xfrm>
            <a:off x="4729163" y="2678113"/>
            <a:ext cx="1333500"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en-GB" sz="900" b="1" dirty="0" smtClean="0">
                <a:solidFill>
                  <a:srgbClr val="FFFFFF"/>
                </a:solidFill>
                <a:latin typeface="Lato Bold" charset="0"/>
                <a:cs typeface="Lato Bold" charset="0"/>
                <a:sym typeface="Lato Bold" charset="0"/>
              </a:rPr>
              <a:t>Website</a:t>
            </a:r>
            <a:endParaRPr lang="en-GB" dirty="0">
              <a:cs typeface="Calibri" charset="0"/>
            </a:endParaRPr>
          </a:p>
        </p:txBody>
      </p:sp>
      <p:sp>
        <p:nvSpPr>
          <p:cNvPr id="44050" name="AutoShape 18"/>
          <p:cNvSpPr>
            <a:spLocks/>
          </p:cNvSpPr>
          <p:nvPr/>
        </p:nvSpPr>
        <p:spPr bwMode="auto">
          <a:xfrm>
            <a:off x="6432550" y="2881313"/>
            <a:ext cx="1235075" cy="6265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20000"/>
              </a:lnSpc>
              <a:spcBef>
                <a:spcPts val="600"/>
              </a:spcBef>
              <a:defRPr/>
            </a:pPr>
            <a:r>
              <a:rPr lang="en-GB" sz="700" dirty="0" smtClean="0">
                <a:solidFill>
                  <a:srgbClr val="FFFFFF"/>
                </a:solidFill>
                <a:latin typeface="Lato Regular" charset="0"/>
                <a:cs typeface="Lato Regular" charset="0"/>
                <a:sym typeface="Lato Regular" charset="0"/>
              </a:rPr>
              <a:t>An App allows customers to easily access information and  engage with your </a:t>
            </a:r>
            <a:endParaRPr lang="en-GB" dirty="0">
              <a:cs typeface="Calibri" charset="0"/>
            </a:endParaRPr>
          </a:p>
        </p:txBody>
      </p:sp>
      <p:sp>
        <p:nvSpPr>
          <p:cNvPr id="44051" name="AutoShape 19"/>
          <p:cNvSpPr>
            <a:spLocks/>
          </p:cNvSpPr>
          <p:nvPr/>
        </p:nvSpPr>
        <p:spPr bwMode="auto">
          <a:xfrm>
            <a:off x="6400800" y="2678113"/>
            <a:ext cx="1333500"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en-GB" sz="900" b="1" dirty="0" smtClean="0">
                <a:solidFill>
                  <a:srgbClr val="FFFFFF"/>
                </a:solidFill>
                <a:latin typeface="Lato Bold" charset="0"/>
                <a:cs typeface="Lato Bold" charset="0"/>
                <a:sym typeface="Lato Bold" charset="0"/>
              </a:rPr>
              <a:t>App</a:t>
            </a:r>
            <a:endParaRPr lang="en-GB" dirty="0">
              <a:cs typeface="Calibri" charset="0"/>
            </a:endParaRPr>
          </a:p>
        </p:txBody>
      </p:sp>
      <p:sp>
        <p:nvSpPr>
          <p:cNvPr id="44052" name="AutoShape 20"/>
          <p:cNvSpPr>
            <a:spLocks/>
          </p:cNvSpPr>
          <p:nvPr/>
        </p:nvSpPr>
        <p:spPr bwMode="auto">
          <a:xfrm>
            <a:off x="1187624" y="4227934"/>
            <a:ext cx="6715125" cy="397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en-GB" sz="1600" dirty="0">
                <a:solidFill>
                  <a:srgbClr val="3BB692"/>
                </a:solidFill>
                <a:latin typeface="Verdana" charset="0"/>
                <a:cs typeface="Verdana" charset="0"/>
                <a:sym typeface="Verdana" charset="0"/>
              </a:rPr>
              <a:t>Also </a:t>
            </a:r>
            <a:r>
              <a:rPr lang="en-GB" sz="1600" dirty="0" smtClean="0">
                <a:solidFill>
                  <a:srgbClr val="3BB692"/>
                </a:solidFill>
                <a:latin typeface="Verdana" charset="0"/>
                <a:cs typeface="Verdana" charset="0"/>
                <a:sym typeface="Verdana" charset="0"/>
              </a:rPr>
              <a:t>feel free to order </a:t>
            </a:r>
            <a:r>
              <a:rPr lang="en-GB" sz="1600" dirty="0">
                <a:solidFill>
                  <a:srgbClr val="3BB692"/>
                </a:solidFill>
                <a:latin typeface="Verdana" charset="0"/>
                <a:cs typeface="Verdana" charset="0"/>
                <a:sym typeface="Verdana" charset="0"/>
              </a:rPr>
              <a:t>some of our products from our website</a:t>
            </a:r>
          </a:p>
        </p:txBody>
      </p:sp>
      <p:sp>
        <p:nvSpPr>
          <p:cNvPr id="44053" name="AutoShape 21"/>
          <p:cNvSpPr>
            <a:spLocks/>
          </p:cNvSpPr>
          <p:nvPr/>
        </p:nvSpPr>
        <p:spPr bwMode="auto">
          <a:xfrm>
            <a:off x="1187624" y="4587974"/>
            <a:ext cx="7920880" cy="346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120000"/>
              </a:lnSpc>
              <a:spcBef>
                <a:spcPts val="600"/>
              </a:spcBef>
              <a:defRPr/>
            </a:pPr>
            <a:r>
              <a:rPr lang="en-GB" sz="1200" dirty="0" smtClean="0">
                <a:solidFill>
                  <a:srgbClr val="595959"/>
                </a:solidFill>
                <a:latin typeface="Lato Regular" charset="0"/>
                <a:cs typeface="Lato Regular" charset="0"/>
                <a:sym typeface="Lato Regular" charset="0"/>
              </a:rPr>
              <a:t>Go to the following link </a:t>
            </a:r>
            <a:r>
              <a:rPr lang="en-GB" sz="1200" dirty="0" smtClean="0">
                <a:solidFill>
                  <a:srgbClr val="3366FF"/>
                </a:solidFill>
                <a:latin typeface="Lato Regular" charset="0"/>
                <a:cs typeface="Lato Regular" charset="0"/>
                <a:sym typeface="Lato Regular" charset="0"/>
                <a:hlinkClick r:id="rId2"/>
              </a:rPr>
              <a:t>http</a:t>
            </a:r>
            <a:r>
              <a:rPr lang="en-GB" sz="1200" dirty="0">
                <a:solidFill>
                  <a:srgbClr val="3366FF"/>
                </a:solidFill>
                <a:latin typeface="Lato Regular" charset="0"/>
                <a:cs typeface="Lato Regular" charset="0"/>
                <a:sym typeface="Lato Regular" charset="0"/>
                <a:hlinkClick r:id="rId2"/>
              </a:rPr>
              <a:t>://</a:t>
            </a:r>
            <a:r>
              <a:rPr lang="en-GB" sz="1200" dirty="0" err="1">
                <a:solidFill>
                  <a:srgbClr val="3366FF"/>
                </a:solidFill>
                <a:latin typeface="Lato Regular" charset="0"/>
                <a:cs typeface="Lato Regular" charset="0"/>
                <a:sym typeface="Lato Regular" charset="0"/>
                <a:hlinkClick r:id="rId2"/>
              </a:rPr>
              <a:t>enterprisingkidz.weebly.com</a:t>
            </a:r>
            <a:r>
              <a:rPr lang="en-GB" sz="1200" dirty="0">
                <a:solidFill>
                  <a:srgbClr val="3366FF"/>
                </a:solidFill>
                <a:latin typeface="Lato Regular" charset="0"/>
                <a:cs typeface="Lato Regular" charset="0"/>
                <a:sym typeface="Lato Regular" charset="0"/>
                <a:hlinkClick r:id="rId2"/>
              </a:rPr>
              <a:t>/our-</a:t>
            </a:r>
            <a:r>
              <a:rPr lang="en-GB" sz="1200" dirty="0" err="1">
                <a:solidFill>
                  <a:srgbClr val="3366FF"/>
                </a:solidFill>
                <a:latin typeface="Lato Regular" charset="0"/>
                <a:cs typeface="Lato Regular" charset="0"/>
                <a:sym typeface="Lato Regular" charset="0"/>
                <a:hlinkClick r:id="rId2"/>
              </a:rPr>
              <a:t>products.html</a:t>
            </a:r>
            <a:endParaRPr lang="en-GB" sz="1200" dirty="0">
              <a:solidFill>
                <a:srgbClr val="595959"/>
              </a:solidFill>
              <a:latin typeface="Lato Regular" charset="0"/>
              <a:cs typeface="Lato Regular" charset="0"/>
              <a:sym typeface="Lato Regular" charset="0"/>
            </a:endParaRPr>
          </a:p>
        </p:txBody>
      </p:sp>
      <p:sp>
        <p:nvSpPr>
          <p:cNvPr id="44054" name="AutoShape 22"/>
          <p:cNvSpPr>
            <a:spLocks/>
          </p:cNvSpPr>
          <p:nvPr/>
        </p:nvSpPr>
        <p:spPr bwMode="auto">
          <a:xfrm>
            <a:off x="1200150" y="3846513"/>
            <a:ext cx="6684218"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b="1" dirty="0">
                <a:solidFill>
                  <a:srgbClr val="313131"/>
                </a:solidFill>
                <a:latin typeface="Lato Black" charset="0"/>
                <a:cs typeface="Lato Black" charset="0"/>
                <a:sym typeface="Lato Black" charset="0"/>
              </a:rPr>
              <a:t>Please visit us on any one or more of our distribution </a:t>
            </a:r>
            <a:r>
              <a:rPr lang="en-GB" b="1" dirty="0" smtClean="0">
                <a:solidFill>
                  <a:srgbClr val="313131"/>
                </a:solidFill>
                <a:latin typeface="Lato Black" charset="0"/>
                <a:cs typeface="Lato Black" charset="0"/>
                <a:sym typeface="Lato Black" charset="0"/>
              </a:rPr>
              <a:t>channels.</a:t>
            </a:r>
            <a:endParaRPr lang="en-GB" b="1" dirty="0">
              <a:solidFill>
                <a:srgbClr val="313131"/>
              </a:solidFill>
              <a:latin typeface="Lato Black" charset="0"/>
              <a:cs typeface="Lato Black" charset="0"/>
              <a:sym typeface="Lato Black" charset="0"/>
            </a:endParaRPr>
          </a:p>
        </p:txBody>
      </p:sp>
      <p:grpSp>
        <p:nvGrpSpPr>
          <p:cNvPr id="44055" name="Group 23"/>
          <p:cNvGrpSpPr>
            <a:grpSpLocks/>
          </p:cNvGrpSpPr>
          <p:nvPr/>
        </p:nvGrpSpPr>
        <p:grpSpPr bwMode="auto">
          <a:xfrm>
            <a:off x="1195388" y="5059363"/>
            <a:ext cx="6858000" cy="92075"/>
            <a:chOff x="-1" y="-1"/>
            <a:chExt cx="6858001" cy="91441"/>
          </a:xfrm>
        </p:grpSpPr>
        <p:sp>
          <p:nvSpPr>
            <p:cNvPr id="44056" name="AutoShape 24"/>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44057" name="AutoShape 25"/>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44058" name="AutoShape 26"/>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44059" name="AutoShape 27"/>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44060" name="AutoShape 28"/>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grpSp>
      <p:pic>
        <p:nvPicPr>
          <p:cNvPr id="30" name="Picture 3"/>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903887" y="0"/>
            <a:ext cx="1240113" cy="84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AutoShape 20"/>
          <p:cNvSpPr>
            <a:spLocks/>
          </p:cNvSpPr>
          <p:nvPr/>
        </p:nvSpPr>
        <p:spPr bwMode="auto">
          <a:xfrm>
            <a:off x="5148064" y="2139702"/>
            <a:ext cx="340296" cy="2880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600" y="19177"/>
                  <a:pt x="21600" y="19437"/>
                </a:cubicBezTo>
                <a:cubicBezTo>
                  <a:pt x="21600" y="19581"/>
                  <a:pt x="21518" y="19776"/>
                  <a:pt x="21357" y="20018"/>
                </a:cubicBezTo>
                <a:cubicBezTo>
                  <a:pt x="21193" y="20260"/>
                  <a:pt x="20990" y="20504"/>
                  <a:pt x="20747" y="20741"/>
                </a:cubicBezTo>
                <a:cubicBezTo>
                  <a:pt x="20504" y="20978"/>
                  <a:pt x="20261" y="21185"/>
                  <a:pt x="20023" y="21348"/>
                </a:cubicBezTo>
                <a:cubicBezTo>
                  <a:pt x="19783" y="21518"/>
                  <a:pt x="19594" y="21599"/>
                  <a:pt x="19447" y="21599"/>
                </a:cubicBezTo>
                <a:cubicBezTo>
                  <a:pt x="19190" y="21599"/>
                  <a:pt x="18975" y="21514"/>
                  <a:pt x="18811" y="21343"/>
                </a:cubicBezTo>
                <a:lnTo>
                  <a:pt x="13957" y="16502"/>
                </a:lnTo>
                <a:cubicBezTo>
                  <a:pt x="13217" y="16980"/>
                  <a:pt x="12429" y="17350"/>
                  <a:pt x="11590" y="17604"/>
                </a:cubicBezTo>
                <a:cubicBezTo>
                  <a:pt x="10751" y="17864"/>
                  <a:pt x="9892" y="17990"/>
                  <a:pt x="9007" y="17990"/>
                </a:cubicBezTo>
                <a:cubicBezTo>
                  <a:pt x="7770" y="17990"/>
                  <a:pt x="6609" y="17759"/>
                  <a:pt x="5518" y="17291"/>
                </a:cubicBezTo>
                <a:cubicBezTo>
                  <a:pt x="4427" y="16821"/>
                  <a:pt x="3470" y="16175"/>
                  <a:pt x="2644" y="15353"/>
                </a:cubicBezTo>
                <a:cubicBezTo>
                  <a:pt x="1816" y="14534"/>
                  <a:pt x="1172" y="13580"/>
                  <a:pt x="700" y="12486"/>
                </a:cubicBezTo>
                <a:cubicBezTo>
                  <a:pt x="231" y="11400"/>
                  <a:pt x="0" y="10237"/>
                  <a:pt x="0" y="9000"/>
                </a:cubicBezTo>
                <a:cubicBezTo>
                  <a:pt x="0" y="7769"/>
                  <a:pt x="231" y="6602"/>
                  <a:pt x="700" y="5515"/>
                </a:cubicBezTo>
                <a:cubicBezTo>
                  <a:pt x="1169" y="4422"/>
                  <a:pt x="1816" y="3468"/>
                  <a:pt x="2644"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6"/>
                  <a:pt x="17873" y="10748"/>
                  <a:pt x="17616" y="11589"/>
                </a:cubicBezTo>
                <a:cubicBezTo>
                  <a:pt x="17359" y="12434"/>
                  <a:pt x="16992" y="13218"/>
                  <a:pt x="16514" y="13946"/>
                </a:cubicBezTo>
                <a:lnTo>
                  <a:pt x="21357" y="18801"/>
                </a:lnTo>
                <a:close/>
                <a:moveTo>
                  <a:pt x="3596" y="9000"/>
                </a:moveTo>
                <a:cubicBezTo>
                  <a:pt x="3596" y="9759"/>
                  <a:pt x="3741" y="10465"/>
                  <a:pt x="4029" y="11118"/>
                </a:cubicBezTo>
                <a:cubicBezTo>
                  <a:pt x="4317" y="11770"/>
                  <a:pt x="4707" y="12337"/>
                  <a:pt x="5193" y="12821"/>
                </a:cubicBezTo>
                <a:cubicBezTo>
                  <a:pt x="5679" y="13301"/>
                  <a:pt x="6253" y="13685"/>
                  <a:pt x="6907" y="13970"/>
                </a:cubicBezTo>
                <a:cubicBezTo>
                  <a:pt x="7566" y="14251"/>
                  <a:pt x="8264" y="14393"/>
                  <a:pt x="9004" y="14393"/>
                </a:cubicBezTo>
                <a:cubicBezTo>
                  <a:pt x="9745" y="14393"/>
                  <a:pt x="10440" y="14251"/>
                  <a:pt x="11092" y="13970"/>
                </a:cubicBezTo>
                <a:cubicBezTo>
                  <a:pt x="11745" y="13685"/>
                  <a:pt x="12319" y="13301"/>
                  <a:pt x="12802" y="12821"/>
                </a:cubicBezTo>
                <a:cubicBezTo>
                  <a:pt x="13291" y="12337"/>
                  <a:pt x="13678" y="11770"/>
                  <a:pt x="13966" y="11118"/>
                </a:cubicBezTo>
                <a:cubicBezTo>
                  <a:pt x="14254" y="10465"/>
                  <a:pt x="14398" y="9759"/>
                  <a:pt x="14398" y="9000"/>
                </a:cubicBezTo>
                <a:cubicBezTo>
                  <a:pt x="14398" y="8259"/>
                  <a:pt x="14254" y="7564"/>
                  <a:pt x="13966" y="6913"/>
                </a:cubicBezTo>
                <a:cubicBezTo>
                  <a:pt x="13675" y="6257"/>
                  <a:pt x="13291" y="5684"/>
                  <a:pt x="12802" y="5193"/>
                </a:cubicBezTo>
                <a:cubicBezTo>
                  <a:pt x="12316" y="4704"/>
                  <a:pt x="11745" y="4317"/>
                  <a:pt x="11092" y="4032"/>
                </a:cubicBezTo>
                <a:cubicBezTo>
                  <a:pt x="10440" y="3750"/>
                  <a:pt x="9742" y="3606"/>
                  <a:pt x="9004" y="3606"/>
                </a:cubicBezTo>
                <a:cubicBezTo>
                  <a:pt x="8267" y="3606"/>
                  <a:pt x="7566" y="3750"/>
                  <a:pt x="6907" y="4032"/>
                </a:cubicBezTo>
                <a:cubicBezTo>
                  <a:pt x="6253" y="4317"/>
                  <a:pt x="5676" y="4704"/>
                  <a:pt x="5193" y="5193"/>
                </a:cubicBezTo>
                <a:cubicBezTo>
                  <a:pt x="4707" y="5684"/>
                  <a:pt x="4317" y="6257"/>
                  <a:pt x="4029" y="6913"/>
                </a:cubicBezTo>
                <a:cubicBezTo>
                  <a:pt x="3741" y="7564"/>
                  <a:pt x="3596" y="8257"/>
                  <a:pt x="3596" y="9000"/>
                </a:cubicBezTo>
                <a:moveTo>
                  <a:pt x="9007" y="5590"/>
                </a:moveTo>
                <a:cubicBezTo>
                  <a:pt x="9185" y="5590"/>
                  <a:pt x="9344" y="5656"/>
                  <a:pt x="9473" y="5786"/>
                </a:cubicBezTo>
                <a:cubicBezTo>
                  <a:pt x="9603" y="5918"/>
                  <a:pt x="9668" y="6082"/>
                  <a:pt x="9668" y="6280"/>
                </a:cubicBezTo>
                <a:cubicBezTo>
                  <a:pt x="9668" y="6460"/>
                  <a:pt x="9603" y="6616"/>
                  <a:pt x="9473" y="6746"/>
                </a:cubicBezTo>
                <a:cubicBezTo>
                  <a:pt x="9344" y="6879"/>
                  <a:pt x="9185" y="6944"/>
                  <a:pt x="9007" y="6944"/>
                </a:cubicBezTo>
                <a:cubicBezTo>
                  <a:pt x="8439" y="6944"/>
                  <a:pt x="7953" y="7144"/>
                  <a:pt x="7552" y="7537"/>
                </a:cubicBezTo>
                <a:cubicBezTo>
                  <a:pt x="7151" y="7935"/>
                  <a:pt x="6950" y="8422"/>
                  <a:pt x="6950" y="8997"/>
                </a:cubicBezTo>
                <a:cubicBezTo>
                  <a:pt x="6950" y="9179"/>
                  <a:pt x="6885" y="9332"/>
                  <a:pt x="6755" y="9465"/>
                </a:cubicBezTo>
                <a:cubicBezTo>
                  <a:pt x="6623" y="9596"/>
                  <a:pt x="6467" y="9658"/>
                  <a:pt x="6289" y="9658"/>
                </a:cubicBezTo>
                <a:cubicBezTo>
                  <a:pt x="6080" y="9658"/>
                  <a:pt x="5914" y="9596"/>
                  <a:pt x="5785" y="9465"/>
                </a:cubicBezTo>
                <a:cubicBezTo>
                  <a:pt x="5659" y="9332"/>
                  <a:pt x="5600" y="9179"/>
                  <a:pt x="5600" y="8997"/>
                </a:cubicBezTo>
                <a:cubicBezTo>
                  <a:pt x="5600" y="8538"/>
                  <a:pt x="5685" y="8104"/>
                  <a:pt x="5863" y="7686"/>
                </a:cubicBezTo>
                <a:cubicBezTo>
                  <a:pt x="6038" y="7271"/>
                  <a:pt x="6281" y="6906"/>
                  <a:pt x="6597" y="6591"/>
                </a:cubicBezTo>
                <a:cubicBezTo>
                  <a:pt x="6904" y="6277"/>
                  <a:pt x="7264" y="6029"/>
                  <a:pt x="7677" y="5857"/>
                </a:cubicBezTo>
                <a:cubicBezTo>
                  <a:pt x="8086" y="5681"/>
                  <a:pt x="8529" y="5590"/>
                  <a:pt x="9007" y="5590"/>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31" name="AutoShape 5"/>
          <p:cNvSpPr>
            <a:spLocks/>
          </p:cNvSpPr>
          <p:nvPr/>
        </p:nvSpPr>
        <p:spPr bwMode="auto">
          <a:xfrm>
            <a:off x="3419872" y="2211710"/>
            <a:ext cx="358775" cy="25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84" y="9255"/>
                </a:moveTo>
                <a:cubicBezTo>
                  <a:pt x="21064" y="9210"/>
                  <a:pt x="21229" y="9255"/>
                  <a:pt x="21377" y="9381"/>
                </a:cubicBezTo>
                <a:cubicBezTo>
                  <a:pt x="21527" y="9505"/>
                  <a:pt x="21600" y="9720"/>
                  <a:pt x="21600" y="10023"/>
                </a:cubicBezTo>
                <a:cubicBezTo>
                  <a:pt x="21600" y="10347"/>
                  <a:pt x="21497" y="10621"/>
                  <a:pt x="21289" y="10854"/>
                </a:cubicBezTo>
                <a:cubicBezTo>
                  <a:pt x="21081" y="11083"/>
                  <a:pt x="20841" y="11292"/>
                  <a:pt x="20569" y="11476"/>
                </a:cubicBezTo>
                <a:cubicBezTo>
                  <a:pt x="20294" y="11659"/>
                  <a:pt x="20011" y="11802"/>
                  <a:pt x="19716" y="11903"/>
                </a:cubicBezTo>
                <a:cubicBezTo>
                  <a:pt x="19426" y="12000"/>
                  <a:pt x="19197" y="12062"/>
                  <a:pt x="19034" y="12086"/>
                </a:cubicBezTo>
                <a:cubicBezTo>
                  <a:pt x="18695" y="13626"/>
                  <a:pt x="18179" y="14992"/>
                  <a:pt x="17474" y="16177"/>
                </a:cubicBezTo>
                <a:cubicBezTo>
                  <a:pt x="16769" y="17365"/>
                  <a:pt x="15950" y="18355"/>
                  <a:pt x="15014" y="19144"/>
                </a:cubicBezTo>
                <a:cubicBezTo>
                  <a:pt x="14076" y="19939"/>
                  <a:pt x="13068" y="20544"/>
                  <a:pt x="11989" y="20964"/>
                </a:cubicBezTo>
                <a:cubicBezTo>
                  <a:pt x="10910" y="21388"/>
                  <a:pt x="9836" y="21600"/>
                  <a:pt x="8767" y="21600"/>
                </a:cubicBezTo>
                <a:cubicBezTo>
                  <a:pt x="7057" y="21600"/>
                  <a:pt x="5431" y="21082"/>
                  <a:pt x="3899" y="20042"/>
                </a:cubicBezTo>
                <a:cubicBezTo>
                  <a:pt x="2369" y="19008"/>
                  <a:pt x="1101" y="17493"/>
                  <a:pt x="94" y="15491"/>
                </a:cubicBezTo>
                <a:cubicBezTo>
                  <a:pt x="31" y="15315"/>
                  <a:pt x="0" y="15172"/>
                  <a:pt x="0" y="15061"/>
                </a:cubicBezTo>
                <a:cubicBezTo>
                  <a:pt x="0" y="14842"/>
                  <a:pt x="50" y="14655"/>
                  <a:pt x="156" y="14505"/>
                </a:cubicBezTo>
                <a:cubicBezTo>
                  <a:pt x="261" y="14351"/>
                  <a:pt x="396" y="14279"/>
                  <a:pt x="547" y="14279"/>
                </a:cubicBezTo>
                <a:cubicBezTo>
                  <a:pt x="658" y="14279"/>
                  <a:pt x="780" y="14348"/>
                  <a:pt x="912" y="14481"/>
                </a:cubicBezTo>
                <a:cubicBezTo>
                  <a:pt x="1872" y="15693"/>
                  <a:pt x="2996" y="16291"/>
                  <a:pt x="4278" y="16284"/>
                </a:cubicBezTo>
                <a:cubicBezTo>
                  <a:pt x="4736" y="16284"/>
                  <a:pt x="5196" y="16197"/>
                  <a:pt x="5654" y="16030"/>
                </a:cubicBezTo>
                <a:cubicBezTo>
                  <a:pt x="6112" y="15864"/>
                  <a:pt x="6531" y="15600"/>
                  <a:pt x="6913" y="15235"/>
                </a:cubicBezTo>
                <a:cubicBezTo>
                  <a:pt x="6687" y="15058"/>
                  <a:pt x="6501" y="14825"/>
                  <a:pt x="6357" y="14536"/>
                </a:cubicBezTo>
                <a:cubicBezTo>
                  <a:pt x="6212" y="14248"/>
                  <a:pt x="6141" y="13924"/>
                  <a:pt x="6141" y="13574"/>
                </a:cubicBezTo>
                <a:cubicBezTo>
                  <a:pt x="6141" y="13320"/>
                  <a:pt x="6171" y="13102"/>
                  <a:pt x="6234" y="12921"/>
                </a:cubicBezTo>
                <a:cubicBezTo>
                  <a:pt x="6095" y="12855"/>
                  <a:pt x="5919" y="12743"/>
                  <a:pt x="5713" y="12580"/>
                </a:cubicBezTo>
                <a:cubicBezTo>
                  <a:pt x="5507" y="12421"/>
                  <a:pt x="5307" y="12229"/>
                  <a:pt x="5116" y="12018"/>
                </a:cubicBezTo>
                <a:cubicBezTo>
                  <a:pt x="4922" y="11802"/>
                  <a:pt x="4763" y="11563"/>
                  <a:pt x="4633" y="11299"/>
                </a:cubicBezTo>
                <a:cubicBezTo>
                  <a:pt x="4506" y="11042"/>
                  <a:pt x="4440" y="10787"/>
                  <a:pt x="4440" y="10527"/>
                </a:cubicBezTo>
                <a:cubicBezTo>
                  <a:pt x="4440" y="10350"/>
                  <a:pt x="4479" y="10189"/>
                  <a:pt x="4557" y="10055"/>
                </a:cubicBezTo>
                <a:cubicBezTo>
                  <a:pt x="4636" y="9915"/>
                  <a:pt x="4734" y="9791"/>
                  <a:pt x="4851" y="9679"/>
                </a:cubicBezTo>
                <a:cubicBezTo>
                  <a:pt x="4531" y="9402"/>
                  <a:pt x="4234" y="8992"/>
                  <a:pt x="3960" y="8450"/>
                </a:cubicBezTo>
                <a:cubicBezTo>
                  <a:pt x="3688" y="7908"/>
                  <a:pt x="3551" y="7365"/>
                  <a:pt x="3551" y="6819"/>
                </a:cubicBezTo>
                <a:cubicBezTo>
                  <a:pt x="3551" y="6455"/>
                  <a:pt x="3681" y="6215"/>
                  <a:pt x="3938" y="6105"/>
                </a:cubicBezTo>
                <a:cubicBezTo>
                  <a:pt x="3664" y="5719"/>
                  <a:pt x="3446" y="5266"/>
                  <a:pt x="3287" y="4756"/>
                </a:cubicBezTo>
                <a:cubicBezTo>
                  <a:pt x="3125" y="4248"/>
                  <a:pt x="3047" y="3717"/>
                  <a:pt x="3047" y="3175"/>
                </a:cubicBezTo>
                <a:cubicBezTo>
                  <a:pt x="3047" y="2921"/>
                  <a:pt x="3084" y="2688"/>
                  <a:pt x="3160" y="2483"/>
                </a:cubicBezTo>
                <a:cubicBezTo>
                  <a:pt x="3231" y="2278"/>
                  <a:pt x="3380" y="2177"/>
                  <a:pt x="3595" y="2177"/>
                </a:cubicBezTo>
                <a:cubicBezTo>
                  <a:pt x="3737" y="2177"/>
                  <a:pt x="4068" y="2327"/>
                  <a:pt x="4582" y="2626"/>
                </a:cubicBezTo>
                <a:cubicBezTo>
                  <a:pt x="5096" y="2925"/>
                  <a:pt x="5654" y="3262"/>
                  <a:pt x="6252" y="3633"/>
                </a:cubicBezTo>
                <a:cubicBezTo>
                  <a:pt x="6851" y="4002"/>
                  <a:pt x="7423" y="4380"/>
                  <a:pt x="7970" y="4756"/>
                </a:cubicBezTo>
                <a:cubicBezTo>
                  <a:pt x="8514" y="5134"/>
                  <a:pt x="8898" y="5398"/>
                  <a:pt x="9116" y="5551"/>
                </a:cubicBezTo>
                <a:cubicBezTo>
                  <a:pt x="9312" y="5711"/>
                  <a:pt x="9500" y="5881"/>
                  <a:pt x="9674" y="6072"/>
                </a:cubicBezTo>
                <a:cubicBezTo>
                  <a:pt x="9848" y="6267"/>
                  <a:pt x="10022" y="6469"/>
                  <a:pt x="10195" y="6680"/>
                </a:cubicBezTo>
                <a:cubicBezTo>
                  <a:pt x="10350" y="6118"/>
                  <a:pt x="10536" y="5527"/>
                  <a:pt x="10746" y="4908"/>
                </a:cubicBezTo>
                <a:cubicBezTo>
                  <a:pt x="10957" y="4293"/>
                  <a:pt x="11192" y="3703"/>
                  <a:pt x="11449" y="3136"/>
                </a:cubicBezTo>
                <a:cubicBezTo>
                  <a:pt x="11708" y="2574"/>
                  <a:pt x="11992" y="2039"/>
                  <a:pt x="12306" y="1542"/>
                </a:cubicBezTo>
                <a:cubicBezTo>
                  <a:pt x="12618" y="1038"/>
                  <a:pt x="12968" y="631"/>
                  <a:pt x="13349" y="312"/>
                </a:cubicBezTo>
                <a:cubicBezTo>
                  <a:pt x="13411" y="242"/>
                  <a:pt x="13503" y="214"/>
                  <a:pt x="13630" y="214"/>
                </a:cubicBezTo>
                <a:cubicBezTo>
                  <a:pt x="13770" y="214"/>
                  <a:pt x="13876" y="256"/>
                  <a:pt x="13947" y="343"/>
                </a:cubicBezTo>
                <a:cubicBezTo>
                  <a:pt x="14072" y="277"/>
                  <a:pt x="14232" y="207"/>
                  <a:pt x="14434" y="121"/>
                </a:cubicBezTo>
                <a:cubicBezTo>
                  <a:pt x="14629" y="41"/>
                  <a:pt x="14798" y="0"/>
                  <a:pt x="14931" y="0"/>
                </a:cubicBezTo>
                <a:cubicBezTo>
                  <a:pt x="15156" y="0"/>
                  <a:pt x="15325" y="149"/>
                  <a:pt x="15433" y="447"/>
                </a:cubicBezTo>
                <a:cubicBezTo>
                  <a:pt x="15677" y="447"/>
                  <a:pt x="15898" y="534"/>
                  <a:pt x="16099" y="704"/>
                </a:cubicBezTo>
                <a:cubicBezTo>
                  <a:pt x="16295" y="878"/>
                  <a:pt x="16395" y="1156"/>
                  <a:pt x="16395" y="1545"/>
                </a:cubicBezTo>
                <a:cubicBezTo>
                  <a:pt x="16395" y="1889"/>
                  <a:pt x="16290" y="2184"/>
                  <a:pt x="16078" y="2424"/>
                </a:cubicBezTo>
                <a:cubicBezTo>
                  <a:pt x="16830" y="2904"/>
                  <a:pt x="17452" y="3595"/>
                  <a:pt x="17950" y="4505"/>
                </a:cubicBezTo>
                <a:cubicBezTo>
                  <a:pt x="18447" y="5417"/>
                  <a:pt x="18798" y="6427"/>
                  <a:pt x="19009" y="7532"/>
                </a:cubicBezTo>
                <a:cubicBezTo>
                  <a:pt x="19055" y="7557"/>
                  <a:pt x="19144" y="7566"/>
                  <a:pt x="19278" y="7566"/>
                </a:cubicBezTo>
                <a:cubicBezTo>
                  <a:pt x="19645" y="7566"/>
                  <a:pt x="19991" y="7476"/>
                  <a:pt x="20311" y="7292"/>
                </a:cubicBezTo>
                <a:cubicBezTo>
                  <a:pt x="20631" y="7108"/>
                  <a:pt x="20852" y="7021"/>
                  <a:pt x="20978" y="7021"/>
                </a:cubicBezTo>
                <a:cubicBezTo>
                  <a:pt x="21120" y="7021"/>
                  <a:pt x="21242" y="7097"/>
                  <a:pt x="21347" y="7258"/>
                </a:cubicBezTo>
                <a:cubicBezTo>
                  <a:pt x="21452" y="7420"/>
                  <a:pt x="21506" y="7601"/>
                  <a:pt x="21506" y="7800"/>
                </a:cubicBezTo>
                <a:cubicBezTo>
                  <a:pt x="21506" y="8053"/>
                  <a:pt x="21431" y="8320"/>
                  <a:pt x="21276" y="8606"/>
                </a:cubicBezTo>
                <a:cubicBezTo>
                  <a:pt x="21124" y="8883"/>
                  <a:pt x="20995" y="9098"/>
                  <a:pt x="20884" y="9255"/>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pic>
        <p:nvPicPr>
          <p:cNvPr id="3" name="Picture 2"/>
          <p:cNvPicPr>
            <a:picLocks noChangeAspect="1"/>
          </p:cNvPicPr>
          <p:nvPr/>
        </p:nvPicPr>
        <p:blipFill>
          <a:blip r:embed="rId4"/>
          <a:stretch>
            <a:fillRect/>
          </a:stretch>
        </p:blipFill>
        <p:spPr>
          <a:xfrm>
            <a:off x="6732240" y="2139702"/>
            <a:ext cx="432048" cy="432048"/>
          </a:xfrm>
          <a:prstGeom prst="rect">
            <a:avLst/>
          </a:prstGeom>
        </p:spPr>
      </p:pic>
    </p:spTree>
    <p:extLst>
      <p:ext uri="{BB962C8B-B14F-4D97-AF65-F5344CB8AC3E}">
        <p14:creationId xmlns:p14="http://schemas.microsoft.com/office/powerpoint/2010/main" val="27741969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A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Our Products</a:t>
            </a:r>
          </a:p>
        </p:txBody>
      </p:sp>
      <p:pic>
        <p:nvPicPr>
          <p:cNvPr id="28675" name="Picture 2" descr="Image result for scented candl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40152" y="3507854"/>
            <a:ext cx="1654175" cy="12418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8676" name="TextBox 3"/>
          <p:cNvSpPr txBox="1">
            <a:spLocks noChangeArrowheads="1"/>
          </p:cNvSpPr>
          <p:nvPr/>
        </p:nvSpPr>
        <p:spPr bwMode="auto">
          <a:xfrm>
            <a:off x="467544" y="1059582"/>
            <a:ext cx="4025204" cy="256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150000"/>
              </a:lnSpc>
            </a:pPr>
            <a:r>
              <a:rPr lang="en-AU" dirty="0">
                <a:solidFill>
                  <a:schemeClr val="tx1">
                    <a:lumMod val="65000"/>
                    <a:lumOff val="35000"/>
                  </a:schemeClr>
                </a:solidFill>
                <a:latin typeface="Lato Bold"/>
                <a:cs typeface="Lato Bold"/>
              </a:rPr>
              <a:t>Some of our products are:</a:t>
            </a:r>
          </a:p>
          <a:p>
            <a:pPr marL="285750" indent="-285750">
              <a:lnSpc>
                <a:spcPct val="150000"/>
              </a:lnSpc>
              <a:buFont typeface="Arial"/>
              <a:buChar char="•"/>
            </a:pPr>
            <a:r>
              <a:rPr lang="en-AU" dirty="0" smtClean="0">
                <a:solidFill>
                  <a:schemeClr val="tx1">
                    <a:lumMod val="65000"/>
                    <a:lumOff val="35000"/>
                  </a:schemeClr>
                </a:solidFill>
                <a:latin typeface="Lato Bold"/>
                <a:cs typeface="Lato Bold"/>
              </a:rPr>
              <a:t>Scented </a:t>
            </a:r>
            <a:r>
              <a:rPr lang="en-AU" dirty="0">
                <a:solidFill>
                  <a:schemeClr val="tx1">
                    <a:lumMod val="65000"/>
                    <a:lumOff val="35000"/>
                  </a:schemeClr>
                </a:solidFill>
                <a:latin typeface="Lato Bold"/>
                <a:cs typeface="Lato Bold"/>
              </a:rPr>
              <a:t>candles</a:t>
            </a:r>
          </a:p>
          <a:p>
            <a:pPr marL="285750" indent="-285750">
              <a:lnSpc>
                <a:spcPct val="150000"/>
              </a:lnSpc>
              <a:buFont typeface="Arial"/>
              <a:buChar char="•"/>
            </a:pPr>
            <a:r>
              <a:rPr lang="en-AU" dirty="0" err="1" smtClean="0">
                <a:solidFill>
                  <a:schemeClr val="tx1">
                    <a:lumMod val="65000"/>
                    <a:lumOff val="35000"/>
                  </a:schemeClr>
                </a:solidFill>
                <a:latin typeface="Lato Bold"/>
                <a:cs typeface="Lato Bold"/>
              </a:rPr>
              <a:t>Quinns</a:t>
            </a:r>
            <a:r>
              <a:rPr lang="en-AU" dirty="0" smtClean="0">
                <a:solidFill>
                  <a:schemeClr val="tx1">
                    <a:lumMod val="65000"/>
                    <a:lumOff val="35000"/>
                  </a:schemeClr>
                </a:solidFill>
                <a:latin typeface="Lato Bold"/>
                <a:cs typeface="Lato Bold"/>
              </a:rPr>
              <a:t> </a:t>
            </a:r>
            <a:r>
              <a:rPr lang="en-AU" dirty="0">
                <a:solidFill>
                  <a:schemeClr val="tx1">
                    <a:lumMod val="65000"/>
                    <a:lumOff val="35000"/>
                  </a:schemeClr>
                </a:solidFill>
                <a:latin typeface="Lato Bold"/>
                <a:cs typeface="Lato Bold"/>
              </a:rPr>
              <a:t>caps [fridge magnets]</a:t>
            </a:r>
          </a:p>
          <a:p>
            <a:pPr marL="285750" indent="-285750">
              <a:lnSpc>
                <a:spcPct val="150000"/>
              </a:lnSpc>
              <a:buFont typeface="Arial"/>
              <a:buChar char="•"/>
            </a:pPr>
            <a:r>
              <a:rPr lang="en-AU" dirty="0" smtClean="0">
                <a:solidFill>
                  <a:schemeClr val="tx1">
                    <a:lumMod val="65000"/>
                    <a:lumOff val="35000"/>
                  </a:schemeClr>
                </a:solidFill>
                <a:latin typeface="Lato Bold"/>
                <a:cs typeface="Lato Bold"/>
              </a:rPr>
              <a:t>Money </a:t>
            </a:r>
            <a:r>
              <a:rPr lang="en-AU" dirty="0">
                <a:solidFill>
                  <a:schemeClr val="tx1">
                    <a:lumMod val="65000"/>
                    <a:lumOff val="35000"/>
                  </a:schemeClr>
                </a:solidFill>
                <a:latin typeface="Lato Bold"/>
                <a:cs typeface="Lato Bold"/>
              </a:rPr>
              <a:t>jars covered in loom bands</a:t>
            </a:r>
          </a:p>
          <a:p>
            <a:pPr marL="285750" indent="-285750">
              <a:lnSpc>
                <a:spcPct val="150000"/>
              </a:lnSpc>
              <a:buFont typeface="Arial"/>
              <a:buChar char="•"/>
            </a:pPr>
            <a:r>
              <a:rPr lang="en-AU" dirty="0" smtClean="0">
                <a:solidFill>
                  <a:schemeClr val="tx1">
                    <a:lumMod val="65000"/>
                    <a:lumOff val="35000"/>
                  </a:schemeClr>
                </a:solidFill>
                <a:latin typeface="Lato Bold"/>
                <a:cs typeface="Lato Bold"/>
              </a:rPr>
              <a:t>Travel </a:t>
            </a:r>
            <a:r>
              <a:rPr lang="en-AU" dirty="0">
                <a:solidFill>
                  <a:schemeClr val="tx1">
                    <a:lumMod val="65000"/>
                    <a:lumOff val="35000"/>
                  </a:schemeClr>
                </a:solidFill>
                <a:latin typeface="Lato Bold"/>
                <a:cs typeface="Lato Bold"/>
              </a:rPr>
              <a:t>noughts and crosses</a:t>
            </a:r>
          </a:p>
          <a:p>
            <a:pPr marL="285750" indent="-285750">
              <a:lnSpc>
                <a:spcPct val="150000"/>
              </a:lnSpc>
              <a:buFont typeface="Arial"/>
              <a:buChar char="•"/>
            </a:pPr>
            <a:r>
              <a:rPr lang="en-AU" dirty="0" smtClean="0">
                <a:solidFill>
                  <a:schemeClr val="tx1">
                    <a:lumMod val="65000"/>
                    <a:lumOff val="35000"/>
                  </a:schemeClr>
                </a:solidFill>
                <a:latin typeface="Lato Bold"/>
                <a:cs typeface="Lato Bold"/>
              </a:rPr>
              <a:t>Aboriginal </a:t>
            </a:r>
            <a:r>
              <a:rPr lang="en-AU" dirty="0">
                <a:solidFill>
                  <a:schemeClr val="tx1">
                    <a:lumMod val="65000"/>
                    <a:lumOff val="35000"/>
                  </a:schemeClr>
                </a:solidFill>
                <a:latin typeface="Lato Bold"/>
                <a:cs typeface="Lato Bold"/>
              </a:rPr>
              <a:t>painted </a:t>
            </a:r>
            <a:r>
              <a:rPr lang="en-AU" dirty="0" smtClean="0">
                <a:solidFill>
                  <a:schemeClr val="tx1">
                    <a:lumMod val="65000"/>
                    <a:lumOff val="35000"/>
                  </a:schemeClr>
                </a:solidFill>
                <a:latin typeface="Lato Bold"/>
                <a:cs typeface="Lato Bold"/>
              </a:rPr>
              <a:t>rocks</a:t>
            </a:r>
          </a:p>
        </p:txBody>
      </p:sp>
      <p:pic>
        <p:nvPicPr>
          <p:cNvPr id="2150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4008" y="483518"/>
            <a:ext cx="2036763" cy="12168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1510"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4008" y="2067694"/>
            <a:ext cx="2016224" cy="1152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1511"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76256" y="411510"/>
            <a:ext cx="2143125" cy="1363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8680" name="Picture 1"/>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876256" y="2067694"/>
            <a:ext cx="2136801" cy="1201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9" name="AutoShape 20"/>
          <p:cNvSpPr>
            <a:spLocks/>
          </p:cNvSpPr>
          <p:nvPr/>
        </p:nvSpPr>
        <p:spPr bwMode="auto">
          <a:xfrm>
            <a:off x="539553" y="3723878"/>
            <a:ext cx="3744416" cy="12961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en-GB" sz="1600" dirty="0">
                <a:solidFill>
                  <a:srgbClr val="3BB692"/>
                </a:solidFill>
                <a:latin typeface="Verdana" charset="0"/>
                <a:cs typeface="Verdana" charset="0"/>
                <a:sym typeface="Verdana" charset="0"/>
              </a:rPr>
              <a:t>You can go on to our website and add things that you don’t need anymore but it cant be rude. And that will help us a lot.</a:t>
            </a:r>
          </a:p>
        </p:txBody>
      </p:sp>
    </p:spTree>
    <p:extLst>
      <p:ext uri="{BB962C8B-B14F-4D97-AF65-F5344CB8AC3E}">
        <p14:creationId xmlns:p14="http://schemas.microsoft.com/office/powerpoint/2010/main" val="4740402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dirty="0" smtClean="0"/>
              <a:t>The benefits of an App</a:t>
            </a:r>
            <a:endParaRPr lang="en-US" sz="3200" dirty="0"/>
          </a:p>
        </p:txBody>
      </p:sp>
      <p:sp>
        <p:nvSpPr>
          <p:cNvPr id="5" name="Text Placeholder 4"/>
          <p:cNvSpPr>
            <a:spLocks noGrp="1"/>
          </p:cNvSpPr>
          <p:nvPr>
            <p:ph type="body" sz="quarter" idx="18"/>
          </p:nvPr>
        </p:nvSpPr>
        <p:spPr>
          <a:xfrm>
            <a:off x="1979712" y="3291830"/>
            <a:ext cx="5400000" cy="360040"/>
          </a:xfrm>
        </p:spPr>
        <p:txBody>
          <a:bodyPr/>
          <a:lstStyle/>
          <a:p>
            <a:r>
              <a:rPr lang="en-US"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App Development	</a:t>
            </a:r>
            <a:endParaRPr lang="en-US"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 Placeholder 5"/>
          <p:cNvSpPr>
            <a:spLocks noGrp="1"/>
          </p:cNvSpPr>
          <p:nvPr>
            <p:ph type="body" sz="quarter" idx="19"/>
          </p:nvPr>
        </p:nvSpPr>
        <p:spPr>
          <a:xfrm>
            <a:off x="1907704" y="3795886"/>
            <a:ext cx="5400000" cy="216024"/>
          </a:xfrm>
        </p:spPr>
        <p:txBody>
          <a:bodyPr/>
          <a:lstStyle/>
          <a:p>
            <a:r>
              <a:rPr lang="en-US" sz="2000" b="1" dirty="0" smtClean="0">
                <a:solidFill>
                  <a:srgbClr val="33CCCC"/>
                </a:solidFill>
              </a:rPr>
              <a:t>Community2Go</a:t>
            </a:r>
            <a:r>
              <a:rPr lang="en-US" sz="2000" b="1" dirty="0">
                <a:solidFill>
                  <a:srgbClr val="33CCCC"/>
                </a:solidFill>
              </a:rPr>
              <a:t> </a:t>
            </a:r>
            <a:r>
              <a:rPr lang="en-US" sz="2000" b="1" dirty="0" smtClean="0">
                <a:solidFill>
                  <a:srgbClr val="33CCCC"/>
                </a:solidFill>
              </a:rPr>
              <a:t>with Brendan Wright</a:t>
            </a:r>
            <a:endParaRPr lang="en-US" sz="2000" b="1" dirty="0">
              <a:solidFill>
                <a:srgbClr val="33CCCC"/>
              </a:solidFill>
            </a:endParaRPr>
          </a:p>
        </p:txBody>
      </p:sp>
      <p:sp>
        <p:nvSpPr>
          <p:cNvPr id="7" name="Text Placeholder 6"/>
          <p:cNvSpPr>
            <a:spLocks noGrp="1"/>
          </p:cNvSpPr>
          <p:nvPr>
            <p:ph type="body" sz="quarter" idx="16"/>
          </p:nvPr>
        </p:nvSpPr>
        <p:spPr>
          <a:xfrm>
            <a:off x="683568" y="4011910"/>
            <a:ext cx="7985528" cy="783564"/>
          </a:xfrm>
        </p:spPr>
        <p:txBody>
          <a:bodyPr/>
          <a:lstStyle/>
          <a:p>
            <a:pPr lvl="0"/>
            <a:r>
              <a:rPr lang="en-US" sz="1400" dirty="0" smtClean="0"/>
              <a:t>We’ve also </a:t>
            </a:r>
            <a:r>
              <a:rPr lang="en-US" sz="1400" dirty="0"/>
              <a:t>started to make an app. A man named Brendan came in </a:t>
            </a:r>
            <a:r>
              <a:rPr lang="en-US" sz="1400" dirty="0" smtClean="0"/>
              <a:t>to talk </a:t>
            </a:r>
            <a:r>
              <a:rPr lang="en-US" sz="1400" dirty="0"/>
              <a:t>to us about how to make an app. Brendan told us some very interesting things about </a:t>
            </a:r>
            <a:r>
              <a:rPr lang="en-US" sz="1400" dirty="0" smtClean="0"/>
              <a:t>apps and why they’re important. </a:t>
            </a:r>
            <a:endParaRPr lang="en-US" sz="1400" dirty="0"/>
          </a:p>
          <a:p>
            <a:endParaRPr lang="en-US" sz="1400" dirty="0"/>
          </a:p>
        </p:txBody>
      </p:sp>
      <p:sp>
        <p:nvSpPr>
          <p:cNvPr id="4" name="Text Placeholder 3"/>
          <p:cNvSpPr>
            <a:spLocks noGrp="1"/>
          </p:cNvSpPr>
          <p:nvPr>
            <p:ph type="body" sz="quarter" idx="24"/>
          </p:nvPr>
        </p:nvSpPr>
        <p:spPr>
          <a:xfrm>
            <a:off x="3563889" y="1131590"/>
            <a:ext cx="576064" cy="576064"/>
          </a:xfrm>
        </p:spPr>
        <p:txBody>
          <a:bodyPr/>
          <a:lstStyle/>
          <a:p>
            <a:r>
              <a:rPr lang="en-US" sz="1300" dirty="0">
                <a:ea typeface="FontAwesome"/>
                <a:sym typeface="FontAwesome"/>
              </a:rPr>
              <a:t></a:t>
            </a:r>
            <a:endParaRPr lang="en-US" dirty="0"/>
          </a:p>
        </p:txBody>
      </p:sp>
      <p:sp>
        <p:nvSpPr>
          <p:cNvPr id="12" name="Text Placeholder 11"/>
          <p:cNvSpPr>
            <a:spLocks noGrp="1"/>
          </p:cNvSpPr>
          <p:nvPr>
            <p:ph type="body" sz="quarter" idx="29"/>
          </p:nvPr>
        </p:nvSpPr>
        <p:spPr/>
        <p:txBody>
          <a:bodyPr/>
          <a:lstStyle/>
          <a:p>
            <a:r>
              <a:rPr lang="en-US" dirty="0" smtClean="0"/>
              <a:t>One central portal</a:t>
            </a:r>
            <a:endParaRPr lang="en-US" dirty="0"/>
          </a:p>
        </p:txBody>
      </p:sp>
      <p:sp>
        <p:nvSpPr>
          <p:cNvPr id="13" name="Text Placeholder 12"/>
          <p:cNvSpPr>
            <a:spLocks noGrp="1"/>
          </p:cNvSpPr>
          <p:nvPr>
            <p:ph type="body" sz="quarter" idx="30"/>
          </p:nvPr>
        </p:nvSpPr>
        <p:spPr>
          <a:xfrm>
            <a:off x="2987825" y="2124075"/>
            <a:ext cx="1613950" cy="783564"/>
          </a:xfrm>
        </p:spPr>
        <p:txBody>
          <a:bodyPr/>
          <a:lstStyle/>
          <a:p>
            <a:r>
              <a:rPr lang="en-US" dirty="0" smtClean="0"/>
              <a:t>An App lets you reach all your distribution channels from one device (i.e., Mobile Phone and/or Tablet)</a:t>
            </a:r>
            <a:endParaRPr lang="en-US" dirty="0"/>
          </a:p>
        </p:txBody>
      </p:sp>
      <p:sp>
        <p:nvSpPr>
          <p:cNvPr id="14" name="Text Placeholder 13"/>
          <p:cNvSpPr>
            <a:spLocks noGrp="1"/>
          </p:cNvSpPr>
          <p:nvPr>
            <p:ph type="body" sz="quarter" idx="31"/>
          </p:nvPr>
        </p:nvSpPr>
        <p:spPr/>
        <p:txBody>
          <a:bodyPr/>
          <a:lstStyle/>
          <a:p>
            <a:r>
              <a:rPr lang="en-US" dirty="0" smtClean="0"/>
              <a:t>Easy to Access </a:t>
            </a:r>
            <a:endParaRPr lang="en-US" dirty="0"/>
          </a:p>
        </p:txBody>
      </p:sp>
      <p:sp>
        <p:nvSpPr>
          <p:cNvPr id="15" name="Text Placeholder 14"/>
          <p:cNvSpPr>
            <a:spLocks noGrp="1"/>
          </p:cNvSpPr>
          <p:nvPr>
            <p:ph type="body" sz="quarter" idx="32"/>
          </p:nvPr>
        </p:nvSpPr>
        <p:spPr>
          <a:xfrm>
            <a:off x="4746182" y="2124074"/>
            <a:ext cx="1510505" cy="879723"/>
          </a:xfrm>
        </p:spPr>
        <p:txBody>
          <a:bodyPr/>
          <a:lstStyle/>
          <a:p>
            <a:r>
              <a:rPr lang="en-US" dirty="0" smtClean="0"/>
              <a:t>These days most people always have a device with them  (like a phone or tablet) wherever they are.</a:t>
            </a:r>
            <a:endParaRPr lang="en-US" dirty="0"/>
          </a:p>
        </p:txBody>
      </p:sp>
      <p:sp>
        <p:nvSpPr>
          <p:cNvPr id="16" name="Text Placeholder 15"/>
          <p:cNvSpPr>
            <a:spLocks noGrp="1"/>
          </p:cNvSpPr>
          <p:nvPr>
            <p:ph type="body" sz="quarter" idx="33"/>
          </p:nvPr>
        </p:nvSpPr>
        <p:spPr/>
        <p:txBody>
          <a:bodyPr/>
          <a:lstStyle/>
          <a:p>
            <a:r>
              <a:rPr lang="en-US" dirty="0" smtClean="0"/>
              <a:t>Engagement </a:t>
            </a:r>
            <a:endParaRPr lang="en-US" dirty="0"/>
          </a:p>
        </p:txBody>
      </p:sp>
      <p:sp>
        <p:nvSpPr>
          <p:cNvPr id="17" name="Text Placeholder 16"/>
          <p:cNvSpPr>
            <a:spLocks noGrp="1"/>
          </p:cNvSpPr>
          <p:nvPr>
            <p:ph type="body" sz="quarter" idx="34"/>
          </p:nvPr>
        </p:nvSpPr>
        <p:spPr>
          <a:xfrm>
            <a:off x="6384908" y="2124074"/>
            <a:ext cx="1510505" cy="1023739"/>
          </a:xfrm>
        </p:spPr>
        <p:txBody>
          <a:bodyPr/>
          <a:lstStyle/>
          <a:p>
            <a:r>
              <a:rPr lang="en-US" dirty="0" smtClean="0"/>
              <a:t>An App lets you engage with your customers in many ways; you can even gamify their experience </a:t>
            </a:r>
            <a:endParaRPr lang="en-US" dirty="0"/>
          </a:p>
        </p:txBody>
      </p:sp>
      <p:pic>
        <p:nvPicPr>
          <p:cNvPr id="18" name="Picture 11"/>
          <p:cNvPicPr>
            <a:picLocks noGrp="1" noChangeAspect="1"/>
          </p:cNvPicPr>
          <p:nvPr>
            <p:ph type="pic" sz="quarter" idx="17"/>
          </p:nvPr>
        </p:nvPicPr>
        <p:blipFill rotWithShape="1">
          <a:blip r:embed="rId2" cstate="print">
            <a:extLst>
              <a:ext uri="{28A0092B-C50C-407E-A947-70E740481C1C}">
                <a14:useLocalDpi xmlns:a14="http://schemas.microsoft.com/office/drawing/2010/main"/>
              </a:ext>
            </a:extLst>
          </a:blip>
          <a:srcRect l="989" t="-19516" r="1653" b="-18596"/>
          <a:stretch/>
        </p:blipFill>
        <p:spPr bwMode="auto">
          <a:xfrm>
            <a:off x="777875" y="1592263"/>
            <a:ext cx="1423988"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92080" y="1310220"/>
            <a:ext cx="360041" cy="253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6876256" y="1203598"/>
            <a:ext cx="468558" cy="376684"/>
          </a:xfrm>
          <a:prstGeom prst="rect">
            <a:avLst/>
          </a:prstGeom>
        </p:spPr>
      </p:pic>
    </p:spTree>
    <p:extLst>
      <p:ext uri="{BB962C8B-B14F-4D97-AF65-F5344CB8AC3E}">
        <p14:creationId xmlns:p14="http://schemas.microsoft.com/office/powerpoint/2010/main" val="9420489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Our App features</a:t>
            </a:r>
            <a:endParaRPr lang="en-US" sz="36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 Placeholder 2"/>
          <p:cNvSpPr>
            <a:spLocks noGrp="1"/>
          </p:cNvSpPr>
          <p:nvPr>
            <p:ph type="body" sz="quarter" idx="11"/>
          </p:nvPr>
        </p:nvSpPr>
        <p:spPr>
          <a:xfrm>
            <a:off x="539552" y="771550"/>
            <a:ext cx="8035926" cy="171338"/>
          </a:xfrm>
        </p:spPr>
        <p:txBody>
          <a:bodyPr/>
          <a:lstStyle/>
          <a:p>
            <a:r>
              <a:rPr lang="en-US" sz="1800" b="1" dirty="0" smtClean="0">
                <a:solidFill>
                  <a:srgbClr val="33CCCC"/>
                </a:solidFill>
              </a:rPr>
              <a:t>THE  VALUE OF AN APP </a:t>
            </a:r>
            <a:endParaRPr lang="en-US" sz="1800" b="1" dirty="0">
              <a:solidFill>
                <a:srgbClr val="33CCCC"/>
              </a:solidFill>
            </a:endParaRPr>
          </a:p>
        </p:txBody>
      </p:sp>
      <p:sp>
        <p:nvSpPr>
          <p:cNvPr id="7" name="Text Placeholder 6"/>
          <p:cNvSpPr>
            <a:spLocks noGrp="1"/>
          </p:cNvSpPr>
          <p:nvPr>
            <p:ph type="body" sz="quarter" idx="22"/>
          </p:nvPr>
        </p:nvSpPr>
        <p:spPr/>
        <p:txBody>
          <a:bodyPr/>
          <a:lstStyle/>
          <a:p>
            <a:r>
              <a:rPr lang="en-US" dirty="0" smtClean="0"/>
              <a:t>SWAP / BUY &amp; SELL GOODS </a:t>
            </a:r>
            <a:endParaRPr lang="en-US" dirty="0"/>
          </a:p>
        </p:txBody>
      </p:sp>
      <p:sp>
        <p:nvSpPr>
          <p:cNvPr id="8" name="Text Placeholder 7"/>
          <p:cNvSpPr>
            <a:spLocks noGrp="1"/>
          </p:cNvSpPr>
          <p:nvPr>
            <p:ph type="body" sz="quarter" idx="23"/>
          </p:nvPr>
        </p:nvSpPr>
        <p:spPr/>
        <p:txBody>
          <a:bodyPr/>
          <a:lstStyle/>
          <a:p>
            <a:r>
              <a:rPr lang="en-US" dirty="0" smtClean="0"/>
              <a:t>Using the app you will be able to swap, buy and/or sell products that could have been thrown out or ended up on landfill </a:t>
            </a:r>
            <a:endParaRPr lang="en-US" dirty="0"/>
          </a:p>
        </p:txBody>
      </p:sp>
      <p:sp>
        <p:nvSpPr>
          <p:cNvPr id="9" name="Text Placeholder 8"/>
          <p:cNvSpPr>
            <a:spLocks noGrp="1"/>
          </p:cNvSpPr>
          <p:nvPr>
            <p:ph type="body" sz="quarter" idx="33"/>
          </p:nvPr>
        </p:nvSpPr>
        <p:spPr>
          <a:xfrm>
            <a:off x="5652120" y="1851670"/>
            <a:ext cx="3312368" cy="253769"/>
          </a:xfrm>
        </p:spPr>
        <p:txBody>
          <a:bodyPr/>
          <a:lstStyle/>
          <a:p>
            <a:r>
              <a:rPr lang="en-US" dirty="0"/>
              <a:t>COMMUICATION WITHIN SCHOOL COMMUNITY</a:t>
            </a:r>
          </a:p>
        </p:txBody>
      </p:sp>
      <p:sp>
        <p:nvSpPr>
          <p:cNvPr id="10" name="Text Placeholder 9"/>
          <p:cNvSpPr>
            <a:spLocks noGrp="1"/>
          </p:cNvSpPr>
          <p:nvPr>
            <p:ph type="body" sz="quarter" idx="34"/>
          </p:nvPr>
        </p:nvSpPr>
        <p:spPr>
          <a:xfrm>
            <a:off x="5707933" y="2114714"/>
            <a:ext cx="2938948" cy="529044"/>
          </a:xfrm>
        </p:spPr>
        <p:txBody>
          <a:bodyPr/>
          <a:lstStyle/>
          <a:p>
            <a:r>
              <a:rPr lang="en-US" dirty="0" smtClean="0"/>
              <a:t>Allows you to post new products, services, news and information all via one simple device, to communicate with your customers </a:t>
            </a:r>
            <a:endParaRPr lang="en-US" dirty="0"/>
          </a:p>
        </p:txBody>
      </p:sp>
      <p:sp>
        <p:nvSpPr>
          <p:cNvPr id="11" name="Text Placeholder 10"/>
          <p:cNvSpPr>
            <a:spLocks noGrp="1"/>
          </p:cNvSpPr>
          <p:nvPr>
            <p:ph type="body" sz="quarter" idx="35"/>
          </p:nvPr>
        </p:nvSpPr>
        <p:spPr/>
        <p:txBody>
          <a:bodyPr/>
          <a:lstStyle/>
          <a:p>
            <a:r>
              <a:rPr lang="en-US" sz="1300" dirty="0">
                <a:ea typeface="FontAwesome"/>
                <a:sym typeface="FontAwesome"/>
              </a:rPr>
              <a:t></a:t>
            </a:r>
            <a:endParaRPr lang="en-US" dirty="0"/>
          </a:p>
        </p:txBody>
      </p:sp>
      <p:sp>
        <p:nvSpPr>
          <p:cNvPr id="12" name="Text Placeholder 11"/>
          <p:cNvSpPr>
            <a:spLocks noGrp="1"/>
          </p:cNvSpPr>
          <p:nvPr>
            <p:ph type="body" sz="quarter" idx="36"/>
          </p:nvPr>
        </p:nvSpPr>
        <p:spPr>
          <a:xfrm>
            <a:off x="5695514" y="2719269"/>
            <a:ext cx="3412990" cy="253769"/>
          </a:xfrm>
        </p:spPr>
        <p:txBody>
          <a:bodyPr/>
          <a:lstStyle/>
          <a:p>
            <a:r>
              <a:rPr lang="en-US" dirty="0" smtClean="0"/>
              <a:t>WEBSITE AT YOUR FINGERTIPS</a:t>
            </a:r>
            <a:endParaRPr lang="en-US" dirty="0"/>
          </a:p>
        </p:txBody>
      </p:sp>
      <p:sp>
        <p:nvSpPr>
          <p:cNvPr id="13" name="Text Placeholder 12"/>
          <p:cNvSpPr>
            <a:spLocks noGrp="1"/>
          </p:cNvSpPr>
          <p:nvPr>
            <p:ph type="body" sz="quarter" idx="37"/>
          </p:nvPr>
        </p:nvSpPr>
        <p:spPr/>
        <p:txBody>
          <a:bodyPr/>
          <a:lstStyle/>
          <a:p>
            <a:r>
              <a:rPr lang="en-US" dirty="0" smtClean="0"/>
              <a:t>Ease of access to our website </a:t>
            </a:r>
            <a:endParaRPr lang="en-US" dirty="0"/>
          </a:p>
        </p:txBody>
      </p:sp>
      <p:sp>
        <p:nvSpPr>
          <p:cNvPr id="15" name="Text Placeholder 14"/>
          <p:cNvSpPr>
            <a:spLocks noGrp="1"/>
          </p:cNvSpPr>
          <p:nvPr>
            <p:ph type="body" sz="quarter" idx="39"/>
          </p:nvPr>
        </p:nvSpPr>
        <p:spPr/>
        <p:txBody>
          <a:bodyPr/>
          <a:lstStyle/>
          <a:p>
            <a:r>
              <a:rPr lang="en-US" dirty="0" smtClean="0"/>
              <a:t>GAMIFCIATION </a:t>
            </a:r>
            <a:endParaRPr lang="en-US" dirty="0"/>
          </a:p>
        </p:txBody>
      </p:sp>
      <p:sp>
        <p:nvSpPr>
          <p:cNvPr id="16" name="Text Placeholder 15"/>
          <p:cNvSpPr>
            <a:spLocks noGrp="1"/>
          </p:cNvSpPr>
          <p:nvPr>
            <p:ph type="body" sz="quarter" idx="40"/>
          </p:nvPr>
        </p:nvSpPr>
        <p:spPr>
          <a:xfrm>
            <a:off x="5703740" y="3794893"/>
            <a:ext cx="3116731" cy="331577"/>
          </a:xfrm>
        </p:spPr>
        <p:txBody>
          <a:bodyPr/>
          <a:lstStyle/>
          <a:p>
            <a:r>
              <a:rPr lang="en-US" dirty="0"/>
              <a:t>C</a:t>
            </a:r>
            <a:r>
              <a:rPr lang="en-US" dirty="0" smtClean="0"/>
              <a:t>reate a game to engage with our customers more often;  to play for fun, learn and be rewarded for being sustainable </a:t>
            </a:r>
            <a:endParaRPr lang="en-US" dirty="0"/>
          </a:p>
        </p:txBody>
      </p:sp>
      <p:sp>
        <p:nvSpPr>
          <p:cNvPr id="18" name="Text Placeholder 17"/>
          <p:cNvSpPr>
            <a:spLocks noGrp="1"/>
          </p:cNvSpPr>
          <p:nvPr>
            <p:ph type="body" sz="quarter" idx="42"/>
          </p:nvPr>
        </p:nvSpPr>
        <p:spPr/>
        <p:txBody>
          <a:bodyPr/>
          <a:lstStyle/>
          <a:p>
            <a:r>
              <a:rPr lang="en-US" dirty="0" smtClean="0"/>
              <a:t>SOCIAL MEDIA CONNECTIONS</a:t>
            </a:r>
            <a:endParaRPr lang="en-US" dirty="0"/>
          </a:p>
        </p:txBody>
      </p:sp>
      <p:sp>
        <p:nvSpPr>
          <p:cNvPr id="19" name="Text Placeholder 18"/>
          <p:cNvSpPr>
            <a:spLocks noGrp="1"/>
          </p:cNvSpPr>
          <p:nvPr>
            <p:ph type="body" sz="quarter" idx="43"/>
          </p:nvPr>
        </p:nvSpPr>
        <p:spPr/>
        <p:txBody>
          <a:bodyPr/>
          <a:lstStyle/>
          <a:p>
            <a:r>
              <a:rPr lang="en-US" dirty="0"/>
              <a:t>T</a:t>
            </a:r>
            <a:r>
              <a:rPr lang="en-US" dirty="0" smtClean="0"/>
              <a:t>he app will allow you to connect with our Enterprising Kids program via our pages on different social media platforms </a:t>
            </a:r>
            <a:endParaRPr lang="en-US" dirty="0"/>
          </a:p>
        </p:txBody>
      </p:sp>
      <p:pic>
        <p:nvPicPr>
          <p:cNvPr id="21" name="Picture 1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5076056" y="2787774"/>
            <a:ext cx="559352" cy="41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7"/>
          <p:cNvSpPr>
            <a:spLocks/>
          </p:cNvSpPr>
          <p:nvPr/>
        </p:nvSpPr>
        <p:spPr bwMode="auto">
          <a:xfrm>
            <a:off x="4499992" y="4489673"/>
            <a:ext cx="312737"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7" y="0"/>
                </a:moveTo>
                <a:cubicBezTo>
                  <a:pt x="19650" y="0"/>
                  <a:pt x="20287" y="263"/>
                  <a:pt x="20812" y="795"/>
                </a:cubicBezTo>
                <a:cubicBezTo>
                  <a:pt x="21336" y="1321"/>
                  <a:pt x="21600" y="1961"/>
                  <a:pt x="21600" y="2710"/>
                </a:cubicBezTo>
                <a:lnTo>
                  <a:pt x="21600" y="18882"/>
                </a:lnTo>
                <a:cubicBezTo>
                  <a:pt x="21600" y="19268"/>
                  <a:pt x="21527" y="19623"/>
                  <a:pt x="21383" y="19951"/>
                </a:cubicBezTo>
                <a:cubicBezTo>
                  <a:pt x="21236" y="20280"/>
                  <a:pt x="21042" y="20563"/>
                  <a:pt x="20804" y="20804"/>
                </a:cubicBezTo>
                <a:cubicBezTo>
                  <a:pt x="20566" y="21041"/>
                  <a:pt x="20277" y="21233"/>
                  <a:pt x="19939" y="21376"/>
                </a:cubicBezTo>
                <a:cubicBezTo>
                  <a:pt x="19603" y="21523"/>
                  <a:pt x="19255" y="21593"/>
                  <a:pt x="18897" y="21593"/>
                </a:cubicBezTo>
                <a:lnTo>
                  <a:pt x="12065" y="21593"/>
                </a:lnTo>
                <a:lnTo>
                  <a:pt x="12065" y="12551"/>
                </a:lnTo>
                <a:lnTo>
                  <a:pt x="14485" y="12551"/>
                </a:lnTo>
                <a:cubicBezTo>
                  <a:pt x="14595" y="12551"/>
                  <a:pt x="14697" y="12516"/>
                  <a:pt x="14789" y="12440"/>
                </a:cubicBezTo>
                <a:cubicBezTo>
                  <a:pt x="14876" y="12366"/>
                  <a:pt x="14920" y="12267"/>
                  <a:pt x="14920" y="12144"/>
                </a:cubicBezTo>
                <a:lnTo>
                  <a:pt x="15088" y="9778"/>
                </a:lnTo>
                <a:cubicBezTo>
                  <a:pt x="15088" y="9650"/>
                  <a:pt x="15050" y="9537"/>
                  <a:pt x="14976" y="9443"/>
                </a:cubicBezTo>
                <a:cubicBezTo>
                  <a:pt x="14883" y="9350"/>
                  <a:pt x="14774" y="9302"/>
                  <a:pt x="14654" y="9302"/>
                </a:cubicBezTo>
                <a:lnTo>
                  <a:pt x="12065" y="9302"/>
                </a:lnTo>
                <a:lnTo>
                  <a:pt x="12065" y="8262"/>
                </a:lnTo>
                <a:cubicBezTo>
                  <a:pt x="12065" y="7878"/>
                  <a:pt x="12115" y="7623"/>
                  <a:pt x="12215" y="7496"/>
                </a:cubicBezTo>
                <a:cubicBezTo>
                  <a:pt x="12312" y="7370"/>
                  <a:pt x="12565" y="7309"/>
                  <a:pt x="12964" y="7309"/>
                </a:cubicBezTo>
                <a:cubicBezTo>
                  <a:pt x="13202" y="7309"/>
                  <a:pt x="13458" y="7325"/>
                  <a:pt x="13745" y="7366"/>
                </a:cubicBezTo>
                <a:cubicBezTo>
                  <a:pt x="14034" y="7406"/>
                  <a:pt x="14307" y="7455"/>
                  <a:pt x="14567" y="7520"/>
                </a:cubicBezTo>
                <a:cubicBezTo>
                  <a:pt x="14623" y="7520"/>
                  <a:pt x="14686" y="7513"/>
                  <a:pt x="14759" y="7498"/>
                </a:cubicBezTo>
                <a:cubicBezTo>
                  <a:pt x="14830" y="7485"/>
                  <a:pt x="14883" y="7457"/>
                  <a:pt x="14920" y="7422"/>
                </a:cubicBezTo>
                <a:cubicBezTo>
                  <a:pt x="15015" y="7366"/>
                  <a:pt x="15079" y="7264"/>
                  <a:pt x="15117" y="7114"/>
                </a:cubicBezTo>
                <a:lnTo>
                  <a:pt x="15437" y="4837"/>
                </a:lnTo>
                <a:cubicBezTo>
                  <a:pt x="15478" y="4564"/>
                  <a:pt x="15360" y="4402"/>
                  <a:pt x="15088" y="4346"/>
                </a:cubicBezTo>
                <a:cubicBezTo>
                  <a:pt x="14244" y="4111"/>
                  <a:pt x="13364" y="4000"/>
                  <a:pt x="12444" y="4009"/>
                </a:cubicBezTo>
                <a:cubicBezTo>
                  <a:pt x="9625" y="4009"/>
                  <a:pt x="8211" y="5383"/>
                  <a:pt x="8211" y="8128"/>
                </a:cubicBezTo>
                <a:lnTo>
                  <a:pt x="8211" y="9308"/>
                </a:lnTo>
                <a:lnTo>
                  <a:pt x="6764" y="9308"/>
                </a:lnTo>
                <a:cubicBezTo>
                  <a:pt x="6456" y="9308"/>
                  <a:pt x="6305" y="9458"/>
                  <a:pt x="6317" y="9758"/>
                </a:cubicBezTo>
                <a:lnTo>
                  <a:pt x="6317" y="12119"/>
                </a:lnTo>
                <a:cubicBezTo>
                  <a:pt x="6317" y="12235"/>
                  <a:pt x="6356" y="12334"/>
                  <a:pt x="6443" y="12425"/>
                </a:cubicBezTo>
                <a:cubicBezTo>
                  <a:pt x="6525" y="12513"/>
                  <a:pt x="6632" y="12557"/>
                  <a:pt x="6764" y="12557"/>
                </a:cubicBezTo>
                <a:lnTo>
                  <a:pt x="8211" y="12557"/>
                </a:lnTo>
                <a:lnTo>
                  <a:pt x="8211" y="21600"/>
                </a:lnTo>
                <a:lnTo>
                  <a:pt x="2684" y="21600"/>
                </a:lnTo>
                <a:cubicBezTo>
                  <a:pt x="2319" y="21600"/>
                  <a:pt x="1973" y="21530"/>
                  <a:pt x="1647" y="21383"/>
                </a:cubicBezTo>
                <a:cubicBezTo>
                  <a:pt x="1321" y="21238"/>
                  <a:pt x="1033" y="21048"/>
                  <a:pt x="795" y="20810"/>
                </a:cubicBezTo>
                <a:cubicBezTo>
                  <a:pt x="557" y="20568"/>
                  <a:pt x="363" y="20287"/>
                  <a:pt x="219" y="19958"/>
                </a:cubicBezTo>
                <a:cubicBezTo>
                  <a:pt x="75" y="19628"/>
                  <a:pt x="0" y="19273"/>
                  <a:pt x="0" y="18889"/>
                </a:cubicBezTo>
                <a:lnTo>
                  <a:pt x="0" y="2716"/>
                </a:lnTo>
                <a:cubicBezTo>
                  <a:pt x="0" y="2352"/>
                  <a:pt x="75" y="1999"/>
                  <a:pt x="219" y="1661"/>
                </a:cubicBezTo>
                <a:cubicBezTo>
                  <a:pt x="363" y="1327"/>
                  <a:pt x="557" y="1036"/>
                  <a:pt x="795" y="801"/>
                </a:cubicBezTo>
                <a:cubicBezTo>
                  <a:pt x="1033" y="557"/>
                  <a:pt x="1321" y="369"/>
                  <a:pt x="1647" y="222"/>
                </a:cubicBezTo>
                <a:cubicBezTo>
                  <a:pt x="1973" y="75"/>
                  <a:pt x="2319" y="5"/>
                  <a:pt x="2684" y="5"/>
                </a:cubicBezTo>
                <a:lnTo>
                  <a:pt x="18897" y="5"/>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1100">
              <a:solidFill>
                <a:srgbClr val="FFFFFF"/>
              </a:solidFill>
              <a:effectLst>
                <a:outerShdw blurRad="38100" dist="38100" dir="2700000" algn="tl">
                  <a:srgbClr val="DDDDDD"/>
                </a:outerShdw>
              </a:effectLst>
              <a:cs typeface="Calibri" charset="0"/>
            </a:endParaRPr>
          </a:p>
        </p:txBody>
      </p:sp>
      <p:pic>
        <p:nvPicPr>
          <p:cNvPr id="23" name="Picture Placeholder 22"/>
          <p:cNvPicPr>
            <a:picLocks noGrp="1" noChangeAspect="1"/>
          </p:cNvPicPr>
          <p:nvPr>
            <p:ph type="pic" sz="quarter" idx="18"/>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pic>
        <p:nvPicPr>
          <p:cNvPr id="4" name="Picture 3"/>
          <p:cNvPicPr>
            <a:picLocks noChangeAspect="1"/>
          </p:cNvPicPr>
          <p:nvPr/>
        </p:nvPicPr>
        <p:blipFill>
          <a:blip r:embed="rId4"/>
          <a:stretch>
            <a:fillRect/>
          </a:stretch>
        </p:blipFill>
        <p:spPr>
          <a:xfrm>
            <a:off x="5148064" y="1995686"/>
            <a:ext cx="384043" cy="360040"/>
          </a:xfrm>
          <a:prstGeom prst="rect">
            <a:avLst/>
          </a:prstGeom>
        </p:spPr>
      </p:pic>
      <p:pic>
        <p:nvPicPr>
          <p:cNvPr id="6" name="Picture 5"/>
          <p:cNvPicPr>
            <a:picLocks noChangeAspect="1"/>
          </p:cNvPicPr>
          <p:nvPr/>
        </p:nvPicPr>
        <p:blipFill>
          <a:blip r:embed="rId5"/>
          <a:stretch>
            <a:fillRect/>
          </a:stretch>
        </p:blipFill>
        <p:spPr>
          <a:xfrm>
            <a:off x="5148064" y="3686026"/>
            <a:ext cx="325884" cy="325884"/>
          </a:xfrm>
          <a:prstGeom prst="rect">
            <a:avLst/>
          </a:prstGeom>
        </p:spPr>
      </p:pic>
      <p:pic>
        <p:nvPicPr>
          <p:cNvPr id="17" name="Picture 16"/>
          <p:cNvPicPr>
            <a:picLocks noChangeAspect="1"/>
          </p:cNvPicPr>
          <p:nvPr/>
        </p:nvPicPr>
        <p:blipFill>
          <a:blip r:embed="rId6"/>
          <a:stretch>
            <a:fillRect/>
          </a:stretch>
        </p:blipFill>
        <p:spPr>
          <a:xfrm>
            <a:off x="4427984" y="1131590"/>
            <a:ext cx="288032" cy="288032"/>
          </a:xfrm>
          <a:prstGeom prst="rect">
            <a:avLst/>
          </a:prstGeom>
        </p:spPr>
      </p:pic>
    </p:spTree>
    <p:extLst>
      <p:ext uri="{BB962C8B-B14F-4D97-AF65-F5344CB8AC3E}">
        <p14:creationId xmlns:p14="http://schemas.microsoft.com/office/powerpoint/2010/main" val="27495290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88024" y="339502"/>
            <a:ext cx="4032448" cy="2952562"/>
          </a:xfrm>
        </p:spPr>
        <p:txBody>
          <a:bodyPr/>
          <a:lstStyle/>
          <a:p>
            <a:r>
              <a:rPr lang="en-US" dirty="0" smtClean="0">
                <a:solidFill>
                  <a:schemeClr val="tx1">
                    <a:lumMod val="65000"/>
                    <a:lumOff val="35000"/>
                  </a:schemeClr>
                </a:solidFill>
              </a:rPr>
              <a:t>“</a:t>
            </a:r>
            <a:r>
              <a:rPr lang="en-US" dirty="0" err="1" smtClean="0">
                <a:solidFill>
                  <a:schemeClr val="tx1">
                    <a:lumMod val="65000"/>
                    <a:lumOff val="35000"/>
                  </a:schemeClr>
                </a:solidFill>
              </a:rPr>
              <a:t>Gamification</a:t>
            </a:r>
            <a:r>
              <a:rPr lang="en-US" dirty="0" smtClean="0">
                <a:solidFill>
                  <a:schemeClr val="tx1">
                    <a:lumMod val="65000"/>
                    <a:lumOff val="35000"/>
                  </a:schemeClr>
                </a:solidFill>
              </a:rPr>
              <a:t> can act as a  great engagement tool to inform, teach and entertain your customers; by building  trust and inspire them to buy your products and services”</a:t>
            </a:r>
            <a:endParaRPr lang="en-US" dirty="0">
              <a:solidFill>
                <a:schemeClr val="tx1">
                  <a:lumMod val="65000"/>
                  <a:lumOff val="35000"/>
                </a:schemeClr>
              </a:solidFill>
            </a:endParaRPr>
          </a:p>
        </p:txBody>
      </p:sp>
      <p:sp>
        <p:nvSpPr>
          <p:cNvPr id="9" name="Text Placeholder 8"/>
          <p:cNvSpPr>
            <a:spLocks noGrp="1"/>
          </p:cNvSpPr>
          <p:nvPr>
            <p:ph type="body" sz="quarter" idx="18"/>
          </p:nvPr>
        </p:nvSpPr>
        <p:spPr>
          <a:xfrm>
            <a:off x="4788024" y="4083918"/>
            <a:ext cx="3903663" cy="648072"/>
          </a:xfrm>
        </p:spPr>
        <p:txBody>
          <a:bodyPr/>
          <a:lstStyle/>
          <a:p>
            <a:pPr>
              <a:lnSpc>
                <a:spcPct val="120000"/>
              </a:lnSpc>
            </a:pPr>
            <a:r>
              <a:rPr lang="en-US" dirty="0" smtClean="0">
                <a:ln w="1905"/>
                <a:solidFill>
                  <a:srgbClr val="66CCCC"/>
                </a:solidFill>
                <a:effectLst>
                  <a:innerShdw blurRad="69850" dist="43180" dir="5400000">
                    <a:srgbClr val="000000">
                      <a:alpha val="65000"/>
                    </a:srgbClr>
                  </a:innerShdw>
                </a:effectLst>
              </a:rPr>
              <a:t>WE ARE Flynn, Jay &amp; Sonny</a:t>
            </a:r>
            <a:endParaRPr lang="en-US" dirty="0">
              <a:ln w="1905"/>
              <a:solidFill>
                <a:srgbClr val="66CCCC"/>
              </a:solidFill>
              <a:effectLst>
                <a:innerShdw blurRad="69850" dist="43180" dir="5400000">
                  <a:srgbClr val="000000">
                    <a:alpha val="65000"/>
                  </a:srgbClr>
                </a:innerShdw>
              </a:effectLst>
            </a:endParaRPr>
          </a:p>
        </p:txBody>
      </p:sp>
      <p:sp>
        <p:nvSpPr>
          <p:cNvPr id="10" name="Text Placeholder 9"/>
          <p:cNvSpPr>
            <a:spLocks noGrp="1"/>
          </p:cNvSpPr>
          <p:nvPr>
            <p:ph type="body" sz="quarter" idx="65"/>
          </p:nvPr>
        </p:nvSpPr>
        <p:spPr>
          <a:xfrm>
            <a:off x="4775719" y="3723878"/>
            <a:ext cx="4355976" cy="360040"/>
          </a:xfrm>
        </p:spPr>
        <p:txBody>
          <a:bodyPr/>
          <a:lstStyle/>
          <a:p>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Let’s introduce our game!</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 name="Picture Placeholder 10"/>
          <p:cNvPicPr>
            <a:picLocks noGrp="1" noChangeAspect="1"/>
          </p:cNvPicPr>
          <p:nvPr>
            <p:ph type="pic" sz="quarter" idx="48"/>
          </p:nvPr>
        </p:nvPicPr>
        <p:blipFill rotWithShape="1">
          <a:blip r:embed="rId2" cstate="print">
            <a:extLst>
              <a:ext uri="{28A0092B-C50C-407E-A947-70E740481C1C}">
                <a14:useLocalDpi xmlns:a14="http://schemas.microsoft.com/office/drawing/2010/main"/>
              </a:ext>
            </a:extLst>
          </a:blip>
          <a:srcRect/>
          <a:stretch/>
        </p:blipFill>
        <p:spPr>
          <a:xfrm>
            <a:off x="0" y="0"/>
            <a:ext cx="4619402" cy="5143500"/>
          </a:xfrm>
        </p:spPr>
      </p:pic>
    </p:spTree>
    <p:extLst>
      <p:ext uri="{BB962C8B-B14F-4D97-AF65-F5344CB8AC3E}">
        <p14:creationId xmlns:p14="http://schemas.microsoft.com/office/powerpoint/2010/main" val="2043802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4"/>
          <p:cNvGrpSpPr>
            <a:grpSpLocks/>
          </p:cNvGrpSpPr>
          <p:nvPr/>
        </p:nvGrpSpPr>
        <p:grpSpPr bwMode="auto">
          <a:xfrm>
            <a:off x="1195388" y="5059363"/>
            <a:ext cx="6858000" cy="92075"/>
            <a:chOff x="-1" y="-1"/>
            <a:chExt cx="6858001" cy="91441"/>
          </a:xfrm>
        </p:grpSpPr>
        <p:sp>
          <p:nvSpPr>
            <p:cNvPr id="5125" name="AutoShape 5"/>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6" name="AutoShape 6"/>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7" name="AutoShape 7"/>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8" name="AutoShape 8"/>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9" name="AutoShape 9"/>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grpSp>
      <p:sp>
        <p:nvSpPr>
          <p:cNvPr id="14" name="Title 1"/>
          <p:cNvSpPr txBox="1">
            <a:spLocks/>
          </p:cNvSpPr>
          <p:nvPr/>
        </p:nvSpPr>
        <p:spPr bwMode="auto">
          <a:xfrm>
            <a:off x="539552" y="2355726"/>
            <a:ext cx="7772400" cy="886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ctr" anchorCtr="0" compatLnSpc="1">
            <a:prstTxWarp prst="textNoShape">
              <a:avLst/>
            </a:prstTxWarp>
          </a:bodyPr>
          <a:lst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pPr algn="ctr"/>
            <a:r>
              <a:rPr lang="en-AU" sz="72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lackadder ITC" charset="0"/>
              </a:rPr>
              <a:t>Trash Run!</a:t>
            </a:r>
            <a:endParaRPr lang="en-AU"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lackadder ITC" charset="0"/>
            </a:endParaRPr>
          </a:p>
        </p:txBody>
      </p:sp>
      <p:sp>
        <p:nvSpPr>
          <p:cNvPr id="16" name="Subtitle 2"/>
          <p:cNvSpPr txBox="1">
            <a:spLocks/>
          </p:cNvSpPr>
          <p:nvPr/>
        </p:nvSpPr>
        <p:spPr bwMode="auto">
          <a:xfrm>
            <a:off x="1403648" y="3579862"/>
            <a:ext cx="6624736" cy="648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t" anchorCtr="0" compatLnSpc="1">
            <a:prstTxWarp prst="textNoShape">
              <a:avLst/>
            </a:prstTxWarp>
          </a:bodyPr>
          <a:lst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a:lstStyle>
          <a:p>
            <a:pPr algn="ctr"/>
            <a:r>
              <a:rPr lang="en-AU" sz="4000" dirty="0" smtClean="0">
                <a:solidFill>
                  <a:srgbClr val="33CCCC"/>
                </a:solidFill>
                <a:latin typeface="Arial" charset="0"/>
              </a:rPr>
              <a:t>A game that saves the world a little bit at a time</a:t>
            </a:r>
            <a:endParaRPr lang="en-AU" sz="4000" dirty="0">
              <a:solidFill>
                <a:srgbClr val="33CCCC"/>
              </a:solidFill>
              <a:latin typeface="Arial" charset="0"/>
            </a:endParaRPr>
          </a:p>
        </p:txBody>
      </p:sp>
      <p:pic>
        <p:nvPicPr>
          <p:cNvPr id="17" name="Picture 3" descr="C:\Users\patrickmccaffrey\AppData\Local\Microsoft\Windows\Temporary Internet Files\Content.IE5\V2XASRLJ\1219803198381116322trash.svg.med[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504" y="123478"/>
            <a:ext cx="2620052" cy="166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C:\Users\patrickmccaffrey\AppData\Local\Microsoft\Windows\Temporary Internet Files\Content.IE5\V2XASRLJ\running_animation_by_xxjillsandwhichxx-d34lwny[1].gif"/>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6588125" y="250031"/>
            <a:ext cx="2376488"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C:\Users\patrickmccaffrey\AppData\Local\Microsoft\Windows\Temporary Internet Files\Content.IE5\5323SK0Q\Recoalsa_reciclaje_de_metales_en_pro_del_medio_ambiente[1].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43608" y="987574"/>
            <a:ext cx="936104" cy="52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1665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1259632" y="1923678"/>
            <a:ext cx="6744271" cy="2520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90000"/>
              </a:lnSpc>
              <a:spcBef>
                <a:spcPts val="1100"/>
              </a:spcBef>
              <a:defRPr/>
            </a:pPr>
            <a:endParaRPr lang="en-GB" sz="1400" dirty="0" smtClean="0">
              <a:solidFill>
                <a:srgbClr val="6F6F6F"/>
              </a:solidFill>
              <a:latin typeface="Lato Bold" charset="0"/>
              <a:cs typeface="Lato Bold" charset="0"/>
              <a:sym typeface="Lato Bold" charset="0"/>
            </a:endParaRPr>
          </a:p>
        </p:txBody>
      </p:sp>
      <p:sp>
        <p:nvSpPr>
          <p:cNvPr id="5122" name="AutoShape 2"/>
          <p:cNvSpPr>
            <a:spLocks/>
          </p:cNvSpPr>
          <p:nvPr/>
        </p:nvSpPr>
        <p:spPr bwMode="auto">
          <a:xfrm>
            <a:off x="1259632" y="123478"/>
            <a:ext cx="7416824" cy="639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What our game is about</a:t>
            </a:r>
            <a:endParaRPr lang="en-GB"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Calibri" charset="0"/>
            </a:endParaRPr>
          </a:p>
        </p:txBody>
      </p:sp>
      <p:sp>
        <p:nvSpPr>
          <p:cNvPr id="5123" name="AutoShape 3"/>
          <p:cNvSpPr>
            <a:spLocks/>
          </p:cNvSpPr>
          <p:nvPr/>
        </p:nvSpPr>
        <p:spPr bwMode="auto">
          <a:xfrm>
            <a:off x="1259632" y="843558"/>
            <a:ext cx="6859141" cy="4320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en-GB" sz="2400" dirty="0" smtClean="0">
                <a:solidFill>
                  <a:srgbClr val="3BB692"/>
                </a:solidFill>
                <a:latin typeface="Verdana" charset="0"/>
                <a:cs typeface="Verdana" charset="0"/>
                <a:sym typeface="Verdana" charset="0"/>
              </a:rPr>
              <a:t>Some key points: </a:t>
            </a:r>
            <a:endParaRPr lang="en-GB" sz="2400" dirty="0">
              <a:solidFill>
                <a:srgbClr val="3BB692"/>
              </a:solidFill>
              <a:latin typeface="Verdana" charset="0"/>
              <a:cs typeface="Verdana" charset="0"/>
              <a:sym typeface="Verdana" charset="0"/>
            </a:endParaRPr>
          </a:p>
        </p:txBody>
      </p:sp>
      <p:grpSp>
        <p:nvGrpSpPr>
          <p:cNvPr id="5124" name="Group 4"/>
          <p:cNvGrpSpPr>
            <a:grpSpLocks/>
          </p:cNvGrpSpPr>
          <p:nvPr/>
        </p:nvGrpSpPr>
        <p:grpSpPr bwMode="auto">
          <a:xfrm>
            <a:off x="1195388" y="5059363"/>
            <a:ext cx="6858000" cy="92075"/>
            <a:chOff x="-1" y="-1"/>
            <a:chExt cx="6858001" cy="91441"/>
          </a:xfrm>
        </p:grpSpPr>
        <p:sp>
          <p:nvSpPr>
            <p:cNvPr id="5125" name="AutoShape 5"/>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6" name="AutoShape 6"/>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7" name="AutoShape 7"/>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8" name="AutoShape 8"/>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9" name="AutoShape 9"/>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grpSp>
      <p:sp>
        <p:nvSpPr>
          <p:cNvPr id="12" name="AutoShape 1"/>
          <p:cNvSpPr>
            <a:spLocks/>
          </p:cNvSpPr>
          <p:nvPr/>
        </p:nvSpPr>
        <p:spPr bwMode="auto">
          <a:xfrm>
            <a:off x="1259632" y="1419622"/>
            <a:ext cx="6744271" cy="3600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285750" indent="-285750" algn="just">
              <a:spcBef>
                <a:spcPts val="1100"/>
              </a:spcBef>
              <a:buFont typeface="Arial"/>
              <a:buChar char="•"/>
              <a:defRPr/>
            </a:pPr>
            <a:r>
              <a:rPr lang="en-GB" sz="2000" dirty="0">
                <a:solidFill>
                  <a:srgbClr val="6F6F6F"/>
                </a:solidFill>
                <a:latin typeface="Lato Bold" charset="0"/>
                <a:cs typeface="Lato Bold" charset="0"/>
                <a:sym typeface="Lato Bold" charset="0"/>
              </a:rPr>
              <a:t>Our game is teaching young children to save the </a:t>
            </a:r>
            <a:r>
              <a:rPr lang="en-GB" sz="2000" dirty="0" smtClean="0">
                <a:solidFill>
                  <a:srgbClr val="6F6F6F"/>
                </a:solidFill>
                <a:latin typeface="Lato Bold" charset="0"/>
                <a:cs typeface="Lato Bold" charset="0"/>
                <a:sym typeface="Lato Bold" charset="0"/>
              </a:rPr>
              <a:t>planet, </a:t>
            </a:r>
            <a:r>
              <a:rPr lang="en-GB" sz="2000" dirty="0">
                <a:solidFill>
                  <a:srgbClr val="6F6F6F"/>
                </a:solidFill>
                <a:latin typeface="Lato Bold" charset="0"/>
                <a:cs typeface="Lato Bold" charset="0"/>
                <a:sym typeface="Lato Bold" charset="0"/>
              </a:rPr>
              <a:t>a little bit at a time.</a:t>
            </a:r>
          </a:p>
          <a:p>
            <a:pPr marL="285750" indent="-285750" algn="just">
              <a:spcBef>
                <a:spcPts val="1100"/>
              </a:spcBef>
              <a:buFont typeface="Arial"/>
              <a:buChar char="•"/>
              <a:defRPr/>
            </a:pPr>
            <a:r>
              <a:rPr lang="en-GB" sz="2000" dirty="0">
                <a:solidFill>
                  <a:srgbClr val="6F6F6F"/>
                </a:solidFill>
                <a:latin typeface="Lato Bold" charset="0"/>
                <a:cs typeface="Lato Bold" charset="0"/>
                <a:sym typeface="Lato Bold" charset="0"/>
              </a:rPr>
              <a:t>But if you are </a:t>
            </a:r>
            <a:r>
              <a:rPr lang="en-GB" sz="2000" dirty="0" smtClean="0">
                <a:solidFill>
                  <a:srgbClr val="6F6F6F"/>
                </a:solidFill>
                <a:latin typeface="Lato Bold" charset="0"/>
                <a:cs typeface="Lato Bold" charset="0"/>
                <a:sym typeface="Lato Bold" charset="0"/>
              </a:rPr>
              <a:t>worried, it really </a:t>
            </a:r>
            <a:r>
              <a:rPr lang="en-GB" sz="2000" dirty="0">
                <a:solidFill>
                  <a:srgbClr val="6F6F6F"/>
                </a:solidFill>
                <a:latin typeface="Lato Bold" charset="0"/>
                <a:cs typeface="Lato Bold" charset="0"/>
                <a:sym typeface="Lato Bold" charset="0"/>
              </a:rPr>
              <a:t>isn't that hard.</a:t>
            </a:r>
          </a:p>
          <a:p>
            <a:pPr marL="285750" indent="-285750" algn="just">
              <a:spcBef>
                <a:spcPts val="1100"/>
              </a:spcBef>
              <a:buFont typeface="Arial"/>
              <a:buChar char="•"/>
              <a:defRPr/>
            </a:pPr>
            <a:r>
              <a:rPr lang="en-GB" sz="2000" dirty="0" smtClean="0">
                <a:solidFill>
                  <a:srgbClr val="6F6F6F"/>
                </a:solidFill>
                <a:latin typeface="Lato Bold" charset="0"/>
                <a:cs typeface="Lato Bold" charset="0"/>
                <a:sym typeface="Lato Bold" charset="0"/>
              </a:rPr>
              <a:t>I </a:t>
            </a:r>
            <a:r>
              <a:rPr lang="en-GB" sz="2000" dirty="0">
                <a:solidFill>
                  <a:srgbClr val="6F6F6F"/>
                </a:solidFill>
                <a:latin typeface="Lato Bold" charset="0"/>
                <a:cs typeface="Lato Bold" charset="0"/>
                <a:sym typeface="Lato Bold" charset="0"/>
              </a:rPr>
              <a:t>know what your thinking, what these kids </a:t>
            </a:r>
            <a:r>
              <a:rPr lang="en-GB" sz="2000" dirty="0" smtClean="0">
                <a:solidFill>
                  <a:srgbClr val="6F6F6F"/>
                </a:solidFill>
                <a:latin typeface="Lato Bold" charset="0"/>
                <a:cs typeface="Lato Bold" charset="0"/>
                <a:sym typeface="Lato Bold" charset="0"/>
              </a:rPr>
              <a:t>are </a:t>
            </a:r>
            <a:r>
              <a:rPr lang="en-GB" sz="2000" dirty="0">
                <a:solidFill>
                  <a:srgbClr val="6F6F6F"/>
                </a:solidFill>
                <a:latin typeface="Lato Bold" charset="0"/>
                <a:cs typeface="Lato Bold" charset="0"/>
                <a:sym typeface="Lato Bold" charset="0"/>
              </a:rPr>
              <a:t>trying to do they </a:t>
            </a:r>
            <a:r>
              <a:rPr lang="en-GB" sz="2000" dirty="0" smtClean="0">
                <a:solidFill>
                  <a:srgbClr val="6F6F6F"/>
                </a:solidFill>
                <a:latin typeface="Lato Bold" charset="0"/>
                <a:cs typeface="Lato Bold" charset="0"/>
                <a:sym typeface="Lato Bold" charset="0"/>
              </a:rPr>
              <a:t>can’t </a:t>
            </a:r>
            <a:r>
              <a:rPr lang="en-GB" sz="2000" dirty="0">
                <a:solidFill>
                  <a:srgbClr val="6F6F6F"/>
                </a:solidFill>
                <a:latin typeface="Lato Bold" charset="0"/>
                <a:cs typeface="Lato Bold" charset="0"/>
                <a:sym typeface="Lato Bold" charset="0"/>
              </a:rPr>
              <a:t>be successful. Well you’re wrong! </a:t>
            </a:r>
          </a:p>
          <a:p>
            <a:pPr marL="285750" indent="-285750" algn="just">
              <a:spcBef>
                <a:spcPts val="1100"/>
              </a:spcBef>
              <a:buFont typeface="Arial"/>
              <a:buChar char="•"/>
              <a:defRPr/>
            </a:pPr>
            <a:r>
              <a:rPr lang="en-GB" sz="2000" dirty="0">
                <a:solidFill>
                  <a:srgbClr val="6F6F6F"/>
                </a:solidFill>
                <a:latin typeface="Lato Bold" charset="0"/>
                <a:cs typeface="Lato Bold" charset="0"/>
                <a:sym typeface="Lato Bold" charset="0"/>
              </a:rPr>
              <a:t>My school has created an Enterprising </a:t>
            </a:r>
            <a:r>
              <a:rPr lang="en-GB" sz="2000" dirty="0" err="1">
                <a:solidFill>
                  <a:srgbClr val="6F6F6F"/>
                </a:solidFill>
                <a:latin typeface="Lato Bold" charset="0"/>
                <a:cs typeface="Lato Bold" charset="0"/>
                <a:sym typeface="Lato Bold" charset="0"/>
              </a:rPr>
              <a:t>KidZ</a:t>
            </a:r>
            <a:r>
              <a:rPr lang="en-GB" sz="2000" dirty="0">
                <a:solidFill>
                  <a:srgbClr val="6F6F6F"/>
                </a:solidFill>
                <a:latin typeface="Lato Bold" charset="0"/>
                <a:cs typeface="Lato Bold" charset="0"/>
                <a:sym typeface="Lato Bold" charset="0"/>
              </a:rPr>
              <a:t> website and its popularity is shooting through the </a:t>
            </a:r>
            <a:r>
              <a:rPr lang="en-GB" sz="2000" dirty="0" smtClean="0">
                <a:solidFill>
                  <a:srgbClr val="6F6F6F"/>
                </a:solidFill>
                <a:latin typeface="Lato Bold" charset="0"/>
                <a:cs typeface="Lato Bold" charset="0"/>
                <a:sym typeface="Lato Bold" charset="0"/>
              </a:rPr>
              <a:t>roof, </a:t>
            </a:r>
            <a:r>
              <a:rPr lang="en-GB" sz="2000" dirty="0">
                <a:solidFill>
                  <a:srgbClr val="6F6F6F"/>
                </a:solidFill>
                <a:latin typeface="Lato Bold" charset="0"/>
                <a:cs typeface="Lato Bold" charset="0"/>
                <a:sym typeface="Lato Bold" charset="0"/>
              </a:rPr>
              <a:t>that's what our game is about</a:t>
            </a:r>
          </a:p>
        </p:txBody>
      </p:sp>
      <p:pic>
        <p:nvPicPr>
          <p:cNvPr id="13" name="Picture 2" descr="C:\Users\patrickmccaffrey\AppData\Local\Microsoft\Windows\Temporary Internet Files\Content.IE5\5323SK0Q\console-controller-color[1].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504" y="4165536"/>
            <a:ext cx="1301750" cy="97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patrickmccaffrey\AppData\Local\Microsoft\Windows\Temporary Internet Files\Content.IE5\5323SK0Q\console-controller-color[1].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524328" y="123478"/>
            <a:ext cx="1301750" cy="97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6243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1259632" y="1923678"/>
            <a:ext cx="6744271" cy="2520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90000"/>
              </a:lnSpc>
              <a:spcBef>
                <a:spcPts val="1100"/>
              </a:spcBef>
              <a:defRPr/>
            </a:pPr>
            <a:endParaRPr lang="en-GB" sz="1400" dirty="0" smtClean="0">
              <a:solidFill>
                <a:srgbClr val="6F6F6F"/>
              </a:solidFill>
              <a:latin typeface="Lato Bold" charset="0"/>
              <a:cs typeface="Lato Bold" charset="0"/>
              <a:sym typeface="Lato Bold" charset="0"/>
            </a:endParaRPr>
          </a:p>
        </p:txBody>
      </p:sp>
      <p:sp>
        <p:nvSpPr>
          <p:cNvPr id="5122" name="AutoShape 2"/>
          <p:cNvSpPr>
            <a:spLocks/>
          </p:cNvSpPr>
          <p:nvPr/>
        </p:nvSpPr>
        <p:spPr bwMode="auto">
          <a:xfrm>
            <a:off x="1259632" y="123478"/>
            <a:ext cx="7416824" cy="639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How to play</a:t>
            </a:r>
            <a:endParaRPr lang="en-GB"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Calibri" charset="0"/>
            </a:endParaRPr>
          </a:p>
        </p:txBody>
      </p:sp>
      <p:sp>
        <p:nvSpPr>
          <p:cNvPr id="5123" name="AutoShape 3"/>
          <p:cNvSpPr>
            <a:spLocks/>
          </p:cNvSpPr>
          <p:nvPr/>
        </p:nvSpPr>
        <p:spPr bwMode="auto">
          <a:xfrm>
            <a:off x="1259632" y="843558"/>
            <a:ext cx="6859141" cy="4320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en-GB" sz="2000" dirty="0" smtClean="0">
                <a:solidFill>
                  <a:srgbClr val="3BB692"/>
                </a:solidFill>
                <a:latin typeface="Verdana" charset="0"/>
                <a:cs typeface="Verdana" charset="0"/>
                <a:sym typeface="Verdana" charset="0"/>
              </a:rPr>
              <a:t>Some basic rules: </a:t>
            </a:r>
            <a:endParaRPr lang="en-GB" sz="2000" dirty="0">
              <a:solidFill>
                <a:srgbClr val="3BB692"/>
              </a:solidFill>
              <a:latin typeface="Verdana" charset="0"/>
              <a:cs typeface="Verdana" charset="0"/>
              <a:sym typeface="Verdana" charset="0"/>
            </a:endParaRPr>
          </a:p>
        </p:txBody>
      </p:sp>
      <p:grpSp>
        <p:nvGrpSpPr>
          <p:cNvPr id="5124" name="Group 4"/>
          <p:cNvGrpSpPr>
            <a:grpSpLocks/>
          </p:cNvGrpSpPr>
          <p:nvPr/>
        </p:nvGrpSpPr>
        <p:grpSpPr bwMode="auto">
          <a:xfrm>
            <a:off x="1195388" y="5059363"/>
            <a:ext cx="6858000" cy="92075"/>
            <a:chOff x="-1" y="-1"/>
            <a:chExt cx="6858001" cy="91441"/>
          </a:xfrm>
        </p:grpSpPr>
        <p:sp>
          <p:nvSpPr>
            <p:cNvPr id="5125" name="AutoShape 5"/>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6" name="AutoShape 6"/>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7" name="AutoShape 7"/>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8" name="AutoShape 8"/>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9" name="AutoShape 9"/>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grpSp>
      <p:sp>
        <p:nvSpPr>
          <p:cNvPr id="12" name="AutoShape 1"/>
          <p:cNvSpPr>
            <a:spLocks/>
          </p:cNvSpPr>
          <p:nvPr/>
        </p:nvSpPr>
        <p:spPr bwMode="auto">
          <a:xfrm>
            <a:off x="1259632" y="1419622"/>
            <a:ext cx="6744271" cy="3600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285750" indent="-285750" algn="just">
              <a:spcBef>
                <a:spcPts val="1100"/>
              </a:spcBef>
              <a:buFont typeface="Arial"/>
              <a:buChar char="•"/>
              <a:defRPr/>
            </a:pPr>
            <a:r>
              <a:rPr lang="en-GB" sz="2000" dirty="0">
                <a:solidFill>
                  <a:srgbClr val="6F6F6F"/>
                </a:solidFill>
                <a:latin typeface="Lato Bold" charset="0"/>
                <a:cs typeface="Lato Bold" charset="0"/>
                <a:sym typeface="Lato Bold" charset="0"/>
              </a:rPr>
              <a:t>Get your first character which is Fred the delivery boy which is free.</a:t>
            </a:r>
          </a:p>
          <a:p>
            <a:pPr marL="285750" indent="-285750" algn="just">
              <a:spcBef>
                <a:spcPts val="1100"/>
              </a:spcBef>
              <a:buFont typeface="Arial"/>
              <a:buChar char="•"/>
              <a:defRPr/>
            </a:pPr>
            <a:r>
              <a:rPr lang="en-GB" sz="2000" dirty="0">
                <a:solidFill>
                  <a:srgbClr val="6F6F6F"/>
                </a:solidFill>
                <a:latin typeface="Lato Bold" charset="0"/>
                <a:cs typeface="Lato Bold" charset="0"/>
                <a:sym typeface="Lato Bold" charset="0"/>
              </a:rPr>
              <a:t>You start of with one thousand coins and one thousand </a:t>
            </a:r>
            <a:r>
              <a:rPr lang="en-GB" sz="2000" dirty="0" err="1">
                <a:solidFill>
                  <a:srgbClr val="6F6F6F"/>
                </a:solidFill>
                <a:latin typeface="Lato Bold" charset="0"/>
                <a:cs typeface="Lato Bold" charset="0"/>
                <a:sym typeface="Lato Bold" charset="0"/>
              </a:rPr>
              <a:t>jems</a:t>
            </a:r>
            <a:r>
              <a:rPr lang="en-GB" sz="2000" dirty="0">
                <a:solidFill>
                  <a:srgbClr val="6F6F6F"/>
                </a:solidFill>
                <a:latin typeface="Lato Bold" charset="0"/>
                <a:cs typeface="Lato Bold" charset="0"/>
                <a:sym typeface="Lato Bold" charset="0"/>
              </a:rPr>
              <a:t>.</a:t>
            </a:r>
          </a:p>
          <a:p>
            <a:pPr marL="285750" indent="-285750" algn="just">
              <a:spcBef>
                <a:spcPts val="1100"/>
              </a:spcBef>
              <a:buFont typeface="Arial"/>
              <a:buChar char="•"/>
              <a:defRPr/>
            </a:pPr>
            <a:r>
              <a:rPr lang="en-GB" sz="2000" dirty="0">
                <a:solidFill>
                  <a:srgbClr val="6F6F6F"/>
                </a:solidFill>
                <a:latin typeface="Lato Bold" charset="0"/>
                <a:cs typeface="Lato Bold" charset="0"/>
                <a:sym typeface="Lato Bold" charset="0"/>
              </a:rPr>
              <a:t>You earn coins wen you collect a piece of </a:t>
            </a:r>
            <a:r>
              <a:rPr lang="en-GB" sz="2000" dirty="0" smtClean="0">
                <a:solidFill>
                  <a:srgbClr val="6F6F6F"/>
                </a:solidFill>
                <a:latin typeface="Lato Bold" charset="0"/>
                <a:cs typeface="Lato Bold" charset="0"/>
                <a:sym typeface="Lato Bold" charset="0"/>
              </a:rPr>
              <a:t>trash, </a:t>
            </a:r>
            <a:r>
              <a:rPr lang="en-GB" sz="2000" dirty="0">
                <a:solidFill>
                  <a:srgbClr val="6F6F6F"/>
                </a:solidFill>
                <a:latin typeface="Lato Bold" charset="0"/>
                <a:cs typeface="Lato Bold" charset="0"/>
                <a:sym typeface="Lato Bold" charset="0"/>
              </a:rPr>
              <a:t>when you go around your city.</a:t>
            </a:r>
          </a:p>
          <a:p>
            <a:pPr marL="285750" indent="-285750" algn="just">
              <a:spcBef>
                <a:spcPts val="1100"/>
              </a:spcBef>
              <a:buFont typeface="Arial"/>
              <a:buChar char="•"/>
              <a:defRPr/>
            </a:pPr>
            <a:r>
              <a:rPr lang="en-GB" sz="2000" dirty="0">
                <a:solidFill>
                  <a:srgbClr val="6F6F6F"/>
                </a:solidFill>
                <a:latin typeface="Lato Bold" charset="0"/>
                <a:cs typeface="Lato Bold" charset="0"/>
                <a:sym typeface="Lato Bold" charset="0"/>
              </a:rPr>
              <a:t>Now I noticed that the sea wasn’t clean either so I added </a:t>
            </a:r>
            <a:r>
              <a:rPr lang="en-GB" sz="2000" dirty="0" smtClean="0">
                <a:solidFill>
                  <a:srgbClr val="6F6F6F"/>
                </a:solidFill>
                <a:latin typeface="Lato Bold" charset="0"/>
                <a:cs typeface="Lato Bold" charset="0"/>
                <a:sym typeface="Lato Bold" charset="0"/>
              </a:rPr>
              <a:t>an </a:t>
            </a:r>
            <a:r>
              <a:rPr lang="en-GB" sz="2000" dirty="0">
                <a:solidFill>
                  <a:srgbClr val="6F6F6F"/>
                </a:solidFill>
                <a:latin typeface="Lato Bold" charset="0"/>
                <a:cs typeface="Lato Bold" charset="0"/>
                <a:sym typeface="Lato Bold" charset="0"/>
              </a:rPr>
              <a:t>under water map to keep our sea wildlife from being harmed</a:t>
            </a:r>
          </a:p>
        </p:txBody>
      </p:sp>
      <p:pic>
        <p:nvPicPr>
          <p:cNvPr id="14" name="Picture 3" descr="C:\Users\patrickmccaffrey\AppData\Local\Microsoft\Windows\Temporary Internet Files\Content.IE5\5323SK0Q\brunurb-Retro-Joystick-002[1].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5982" y="4083918"/>
            <a:ext cx="1212850" cy="92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C:\Users\patrickmccaffrey\AppData\Local\Microsoft\Windows\Temporary Internet Files\Content.IE5\5323SK0Q\brunurb-Retro-Joystick-002[1].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12309" y="3939902"/>
            <a:ext cx="1212850" cy="92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8701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1259632" y="1923678"/>
            <a:ext cx="6744271" cy="2520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90000"/>
              </a:lnSpc>
              <a:spcBef>
                <a:spcPts val="1100"/>
              </a:spcBef>
              <a:defRPr/>
            </a:pPr>
            <a:endParaRPr lang="en-GB" sz="1400" dirty="0" smtClean="0">
              <a:solidFill>
                <a:srgbClr val="6F6F6F"/>
              </a:solidFill>
              <a:latin typeface="Lato Bold" charset="0"/>
              <a:cs typeface="Lato Bold" charset="0"/>
              <a:sym typeface="Lato Bold" charset="0"/>
            </a:endParaRPr>
          </a:p>
        </p:txBody>
      </p:sp>
      <p:sp>
        <p:nvSpPr>
          <p:cNvPr id="5122" name="AutoShape 2"/>
          <p:cNvSpPr>
            <a:spLocks/>
          </p:cNvSpPr>
          <p:nvPr/>
        </p:nvSpPr>
        <p:spPr bwMode="auto">
          <a:xfrm>
            <a:off x="1259632" y="123478"/>
            <a:ext cx="7884368" cy="639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Problems with our society today</a:t>
            </a:r>
            <a:endParaRPr lang="en-GB"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Calibri" charset="0"/>
            </a:endParaRPr>
          </a:p>
        </p:txBody>
      </p:sp>
      <p:sp>
        <p:nvSpPr>
          <p:cNvPr id="5123" name="AutoShape 3"/>
          <p:cNvSpPr>
            <a:spLocks/>
          </p:cNvSpPr>
          <p:nvPr/>
        </p:nvSpPr>
        <p:spPr bwMode="auto">
          <a:xfrm>
            <a:off x="1259632" y="843558"/>
            <a:ext cx="6859141" cy="4320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en-GB" sz="2000" dirty="0" smtClean="0">
                <a:solidFill>
                  <a:srgbClr val="3BB692"/>
                </a:solidFill>
                <a:latin typeface="Verdana" charset="0"/>
                <a:cs typeface="Verdana" charset="0"/>
                <a:sym typeface="Verdana" charset="0"/>
              </a:rPr>
              <a:t>Final message: </a:t>
            </a:r>
            <a:endParaRPr lang="en-GB" sz="2000" dirty="0">
              <a:solidFill>
                <a:srgbClr val="3BB692"/>
              </a:solidFill>
              <a:latin typeface="Verdana" charset="0"/>
              <a:cs typeface="Verdana" charset="0"/>
              <a:sym typeface="Verdana" charset="0"/>
            </a:endParaRPr>
          </a:p>
        </p:txBody>
      </p:sp>
      <p:grpSp>
        <p:nvGrpSpPr>
          <p:cNvPr id="5124" name="Group 4"/>
          <p:cNvGrpSpPr>
            <a:grpSpLocks/>
          </p:cNvGrpSpPr>
          <p:nvPr/>
        </p:nvGrpSpPr>
        <p:grpSpPr bwMode="auto">
          <a:xfrm>
            <a:off x="1195388" y="5059363"/>
            <a:ext cx="6858000" cy="92075"/>
            <a:chOff x="-1" y="-1"/>
            <a:chExt cx="6858001" cy="91441"/>
          </a:xfrm>
        </p:grpSpPr>
        <p:sp>
          <p:nvSpPr>
            <p:cNvPr id="5125" name="AutoShape 5"/>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6" name="AutoShape 6"/>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7" name="AutoShape 7"/>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8" name="AutoShape 8"/>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9" name="AutoShape 9"/>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grpSp>
      <p:sp>
        <p:nvSpPr>
          <p:cNvPr id="12" name="AutoShape 1"/>
          <p:cNvSpPr>
            <a:spLocks/>
          </p:cNvSpPr>
          <p:nvPr/>
        </p:nvSpPr>
        <p:spPr bwMode="auto">
          <a:xfrm>
            <a:off x="1259632" y="1491630"/>
            <a:ext cx="6744271" cy="35283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1100"/>
              </a:spcBef>
              <a:defRPr/>
            </a:pPr>
            <a:r>
              <a:rPr lang="en-GB" dirty="0">
                <a:solidFill>
                  <a:srgbClr val="6F6F6F"/>
                </a:solidFill>
                <a:latin typeface="Lato Bold" charset="0"/>
                <a:cs typeface="Lato Bold" charset="0"/>
                <a:sym typeface="Lato Bold" charset="0"/>
              </a:rPr>
              <a:t>I'm a kid and even now I see what is wrong with our society. I walk around my community and all I ever see is trash and I'm sick of it. </a:t>
            </a:r>
            <a:r>
              <a:rPr lang="en-GB" dirty="0" smtClean="0">
                <a:solidFill>
                  <a:srgbClr val="6F6F6F"/>
                </a:solidFill>
                <a:latin typeface="Lato Bold" charset="0"/>
                <a:cs typeface="Lato Bold" charset="0"/>
                <a:sym typeface="Lato Bold" charset="0"/>
              </a:rPr>
              <a:t>I </a:t>
            </a:r>
            <a:r>
              <a:rPr lang="en-GB" dirty="0">
                <a:solidFill>
                  <a:srgbClr val="6F6F6F"/>
                </a:solidFill>
                <a:latin typeface="Lato Bold" charset="0"/>
                <a:cs typeface="Lato Bold" charset="0"/>
                <a:sym typeface="Lato Bold" charset="0"/>
              </a:rPr>
              <a:t>want to make a change to our planet so the next generation of kids can do what we can do now. </a:t>
            </a:r>
            <a:endParaRPr lang="en-GB" dirty="0" smtClean="0">
              <a:solidFill>
                <a:srgbClr val="6F6F6F"/>
              </a:solidFill>
              <a:latin typeface="Lato Bold" charset="0"/>
              <a:cs typeface="Lato Bold" charset="0"/>
              <a:sym typeface="Lato Bold" charset="0"/>
            </a:endParaRPr>
          </a:p>
          <a:p>
            <a:pPr algn="just">
              <a:spcBef>
                <a:spcPts val="1100"/>
              </a:spcBef>
              <a:defRPr/>
            </a:pPr>
            <a:r>
              <a:rPr lang="en-GB" dirty="0" smtClean="0">
                <a:solidFill>
                  <a:srgbClr val="6F6F6F"/>
                </a:solidFill>
                <a:latin typeface="Lato Bold" charset="0"/>
                <a:cs typeface="Lato Bold" charset="0"/>
                <a:sym typeface="Lato Bold" charset="0"/>
              </a:rPr>
              <a:t>The </a:t>
            </a:r>
            <a:r>
              <a:rPr lang="en-GB" dirty="0">
                <a:solidFill>
                  <a:srgbClr val="6F6F6F"/>
                </a:solidFill>
                <a:latin typeface="Lato Bold" charset="0"/>
                <a:cs typeface="Lato Bold" charset="0"/>
                <a:sym typeface="Lato Bold" charset="0"/>
              </a:rPr>
              <a:t>next time you see a piece of </a:t>
            </a:r>
            <a:r>
              <a:rPr lang="en-GB" dirty="0" smtClean="0">
                <a:solidFill>
                  <a:srgbClr val="6F6F6F"/>
                </a:solidFill>
                <a:latin typeface="Lato Bold" charset="0"/>
                <a:cs typeface="Lato Bold" charset="0"/>
                <a:sym typeface="Lato Bold" charset="0"/>
              </a:rPr>
              <a:t>trash, </a:t>
            </a:r>
            <a:r>
              <a:rPr lang="en-GB" dirty="0">
                <a:solidFill>
                  <a:srgbClr val="6F6F6F"/>
                </a:solidFill>
                <a:latin typeface="Lato Bold" charset="0"/>
                <a:cs typeface="Lato Bold" charset="0"/>
                <a:sym typeface="Lato Bold" charset="0"/>
              </a:rPr>
              <a:t>do your part and put it in the </a:t>
            </a:r>
            <a:r>
              <a:rPr lang="en-GB" dirty="0" smtClean="0">
                <a:solidFill>
                  <a:srgbClr val="6F6F6F"/>
                </a:solidFill>
                <a:latin typeface="Lato Bold" charset="0"/>
                <a:cs typeface="Lato Bold" charset="0"/>
                <a:sym typeface="Lato Bold" charset="0"/>
              </a:rPr>
              <a:t>bin; like when </a:t>
            </a:r>
            <a:r>
              <a:rPr lang="en-GB" dirty="0">
                <a:solidFill>
                  <a:srgbClr val="6F6F6F"/>
                </a:solidFill>
                <a:latin typeface="Lato Bold" charset="0"/>
                <a:cs typeface="Lato Bold" charset="0"/>
                <a:sym typeface="Lato Bold" charset="0"/>
              </a:rPr>
              <a:t>I walk to school and I see a piece of trash I pick it up and put it in the </a:t>
            </a:r>
            <a:r>
              <a:rPr lang="en-GB" dirty="0" smtClean="0">
                <a:solidFill>
                  <a:srgbClr val="6F6F6F"/>
                </a:solidFill>
                <a:latin typeface="Lato Bold" charset="0"/>
                <a:cs typeface="Lato Bold" charset="0"/>
                <a:sym typeface="Lato Bold" charset="0"/>
              </a:rPr>
              <a:t>bin. </a:t>
            </a:r>
          </a:p>
          <a:p>
            <a:pPr algn="just">
              <a:spcBef>
                <a:spcPts val="1100"/>
              </a:spcBef>
              <a:defRPr/>
            </a:pPr>
            <a:r>
              <a:rPr lang="en-GB" dirty="0" smtClean="0">
                <a:solidFill>
                  <a:srgbClr val="6F6F6F"/>
                </a:solidFill>
                <a:latin typeface="Lato Bold" charset="0"/>
                <a:cs typeface="Lato Bold" charset="0"/>
                <a:sym typeface="Lato Bold" charset="0"/>
              </a:rPr>
              <a:t>All these kids </a:t>
            </a:r>
            <a:r>
              <a:rPr lang="en-GB" dirty="0">
                <a:solidFill>
                  <a:srgbClr val="6F6F6F"/>
                </a:solidFill>
                <a:latin typeface="Lato Bold" charset="0"/>
                <a:cs typeface="Lato Bold" charset="0"/>
                <a:sym typeface="Lato Bold" charset="0"/>
              </a:rPr>
              <a:t>here today </a:t>
            </a:r>
            <a:r>
              <a:rPr lang="en-GB" dirty="0" smtClean="0">
                <a:solidFill>
                  <a:srgbClr val="6F6F6F"/>
                </a:solidFill>
                <a:latin typeface="Lato Bold" charset="0"/>
                <a:cs typeface="Lato Bold" charset="0"/>
                <a:sym typeface="Lato Bold" charset="0"/>
              </a:rPr>
              <a:t>are creative </a:t>
            </a:r>
            <a:r>
              <a:rPr lang="en-GB" dirty="0">
                <a:solidFill>
                  <a:srgbClr val="6F6F6F"/>
                </a:solidFill>
                <a:latin typeface="Lato Bold" charset="0"/>
                <a:cs typeface="Lato Bold" charset="0"/>
                <a:sym typeface="Lato Bold" charset="0"/>
              </a:rPr>
              <a:t>and do arts and craft with all the stuff that </a:t>
            </a:r>
            <a:r>
              <a:rPr lang="en-GB" dirty="0" smtClean="0">
                <a:solidFill>
                  <a:srgbClr val="6F6F6F"/>
                </a:solidFill>
                <a:latin typeface="Lato Bold" charset="0"/>
                <a:cs typeface="Lato Bold" charset="0"/>
                <a:sym typeface="Lato Bold" charset="0"/>
              </a:rPr>
              <a:t>you donate and it be </a:t>
            </a:r>
            <a:r>
              <a:rPr lang="en-GB" dirty="0">
                <a:solidFill>
                  <a:srgbClr val="6F6F6F"/>
                </a:solidFill>
                <a:latin typeface="Lato Bold" charset="0"/>
                <a:cs typeface="Lato Bold" charset="0"/>
                <a:sym typeface="Lato Bold" charset="0"/>
              </a:rPr>
              <a:t>used </a:t>
            </a:r>
            <a:r>
              <a:rPr lang="en-GB" dirty="0" smtClean="0">
                <a:solidFill>
                  <a:srgbClr val="6F6F6F"/>
                </a:solidFill>
                <a:latin typeface="Lato Bold" charset="0"/>
                <a:cs typeface="Lato Bold" charset="0"/>
                <a:sym typeface="Lato Bold" charset="0"/>
              </a:rPr>
              <a:t>for my </a:t>
            </a:r>
            <a:r>
              <a:rPr lang="en-GB" dirty="0">
                <a:solidFill>
                  <a:srgbClr val="6F6F6F"/>
                </a:solidFill>
                <a:latin typeface="Lato Bold" charset="0"/>
                <a:cs typeface="Lato Bold" charset="0"/>
                <a:sym typeface="Lato Bold" charset="0"/>
              </a:rPr>
              <a:t>school </a:t>
            </a:r>
            <a:r>
              <a:rPr lang="en-GB" dirty="0" smtClean="0">
                <a:solidFill>
                  <a:srgbClr val="6F6F6F"/>
                </a:solidFill>
                <a:latin typeface="Lato Bold" charset="0"/>
                <a:cs typeface="Lato Bold" charset="0"/>
                <a:sym typeface="Lato Bold" charset="0"/>
              </a:rPr>
              <a:t>to play </a:t>
            </a:r>
            <a:r>
              <a:rPr lang="en-GB" dirty="0">
                <a:solidFill>
                  <a:srgbClr val="6F6F6F"/>
                </a:solidFill>
                <a:latin typeface="Lato Bold" charset="0"/>
                <a:cs typeface="Lato Bold" charset="0"/>
                <a:sym typeface="Lato Bold" charset="0"/>
              </a:rPr>
              <a:t>a massive part in recycling this year and I'm hopping you can </a:t>
            </a:r>
            <a:r>
              <a:rPr lang="en-GB" dirty="0" smtClean="0">
                <a:solidFill>
                  <a:srgbClr val="6F6F6F"/>
                </a:solidFill>
                <a:latin typeface="Lato Bold" charset="0"/>
                <a:cs typeface="Lato Bold" charset="0"/>
                <a:sym typeface="Lato Bold" charset="0"/>
              </a:rPr>
              <a:t>too! </a:t>
            </a:r>
            <a:endParaRPr lang="en-GB" dirty="0">
              <a:solidFill>
                <a:srgbClr val="6F6F6F"/>
              </a:solidFill>
              <a:latin typeface="Lato Bold" charset="0"/>
              <a:cs typeface="Lato Bold" charset="0"/>
              <a:sym typeface="Lato Bold" charset="0"/>
            </a:endParaRPr>
          </a:p>
        </p:txBody>
      </p:sp>
    </p:spTree>
    <p:extLst>
      <p:ext uri="{BB962C8B-B14F-4D97-AF65-F5344CB8AC3E}">
        <p14:creationId xmlns:p14="http://schemas.microsoft.com/office/powerpoint/2010/main" val="7328694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1259632" y="1923678"/>
            <a:ext cx="6744271" cy="2520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90000"/>
              </a:lnSpc>
              <a:spcBef>
                <a:spcPts val="1100"/>
              </a:spcBef>
              <a:defRPr/>
            </a:pPr>
            <a:endParaRPr lang="en-GB" sz="1400" dirty="0" smtClean="0">
              <a:solidFill>
                <a:srgbClr val="6F6F6F"/>
              </a:solidFill>
              <a:latin typeface="Lato Bold" charset="0"/>
              <a:cs typeface="Lato Bold" charset="0"/>
              <a:sym typeface="Lato Bold" charset="0"/>
            </a:endParaRPr>
          </a:p>
        </p:txBody>
      </p:sp>
      <p:grpSp>
        <p:nvGrpSpPr>
          <p:cNvPr id="5124" name="Group 4"/>
          <p:cNvGrpSpPr>
            <a:grpSpLocks/>
          </p:cNvGrpSpPr>
          <p:nvPr/>
        </p:nvGrpSpPr>
        <p:grpSpPr bwMode="auto">
          <a:xfrm>
            <a:off x="1195388" y="5059363"/>
            <a:ext cx="6858000" cy="92075"/>
            <a:chOff x="-1" y="-1"/>
            <a:chExt cx="6858001" cy="91441"/>
          </a:xfrm>
        </p:grpSpPr>
        <p:sp>
          <p:nvSpPr>
            <p:cNvPr id="5125" name="AutoShape 5"/>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6" name="AutoShape 6"/>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7" name="AutoShape 7"/>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8" name="AutoShape 8"/>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9" name="AutoShape 9"/>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grpSp>
      <p:sp>
        <p:nvSpPr>
          <p:cNvPr id="13" name="Text Placeholder 1"/>
          <p:cNvSpPr txBox="1">
            <a:spLocks/>
          </p:cNvSpPr>
          <p:nvPr/>
        </p:nvSpPr>
        <p:spPr bwMode="auto">
          <a:xfrm>
            <a:off x="721563" y="269142"/>
            <a:ext cx="7865031" cy="323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ctr" anchorCtr="0" compatLnSpc="1">
            <a:prstTxWarp prst="textNoShape">
              <a:avLst/>
            </a:prstTxWarp>
          </a:bodyPr>
          <a:lstStyle>
            <a:defPPr>
              <a:defRPr lang="es-ES"/>
            </a:defPPr>
            <a:lvl1pPr algn="r" rtl="0" fontAlgn="base" hangingPunct="0">
              <a:spcBef>
                <a:spcPct val="0"/>
              </a:spcBef>
              <a:spcAft>
                <a:spcPct val="0"/>
              </a:spcAft>
              <a:defRPr kern="1200">
                <a:solidFill>
                  <a:srgbClr val="000000"/>
                </a:solidFill>
                <a:latin typeface="Calibri" charset="0"/>
                <a:ea typeface="ＭＳ Ｐゴシック" charset="0"/>
                <a:cs typeface="Calibri" charset="0"/>
                <a:sym typeface="Calibri" charset="0"/>
              </a:defRPr>
            </a:lvl1pPr>
            <a:lvl2pPr marL="457200" algn="l" rtl="0" fontAlgn="base" hangingPunct="0">
              <a:spcBef>
                <a:spcPct val="0"/>
              </a:spcBef>
              <a:spcAft>
                <a:spcPct val="0"/>
              </a:spcAft>
              <a:defRPr kern="1200">
                <a:solidFill>
                  <a:srgbClr val="000000"/>
                </a:solidFill>
                <a:latin typeface="Calibri" charset="0"/>
                <a:ea typeface="ＭＳ Ｐゴシック" charset="0"/>
                <a:cs typeface="ＭＳ Ｐゴシック" charset="0"/>
                <a:sym typeface="Calibri" charset="0"/>
              </a:defRPr>
            </a:lvl2pPr>
            <a:lvl3pPr marL="914400" algn="l" rtl="0" fontAlgn="base" hangingPunct="0">
              <a:spcBef>
                <a:spcPct val="0"/>
              </a:spcBef>
              <a:spcAft>
                <a:spcPct val="0"/>
              </a:spcAft>
              <a:defRPr kern="1200">
                <a:solidFill>
                  <a:srgbClr val="000000"/>
                </a:solidFill>
                <a:latin typeface="Calibri" charset="0"/>
                <a:ea typeface="ＭＳ Ｐゴシック" charset="0"/>
                <a:cs typeface="ＭＳ Ｐゴシック" charset="0"/>
                <a:sym typeface="Calibri" charset="0"/>
              </a:defRPr>
            </a:lvl3pPr>
            <a:lvl4pPr marL="1371600" algn="l" rtl="0" fontAlgn="base" hangingPunct="0">
              <a:spcBef>
                <a:spcPct val="0"/>
              </a:spcBef>
              <a:spcAft>
                <a:spcPct val="0"/>
              </a:spcAft>
              <a:defRPr kern="1200">
                <a:solidFill>
                  <a:srgbClr val="000000"/>
                </a:solidFill>
                <a:latin typeface="Calibri" charset="0"/>
                <a:ea typeface="ＭＳ Ｐゴシック" charset="0"/>
                <a:cs typeface="ＭＳ Ｐゴシック" charset="0"/>
                <a:sym typeface="Calibri" charset="0"/>
              </a:defRPr>
            </a:lvl4pPr>
            <a:lvl5pPr marL="1828800" algn="l" rtl="0" fontAlgn="base" hangingPunct="0">
              <a:spcBef>
                <a:spcPct val="0"/>
              </a:spcBef>
              <a:spcAft>
                <a:spcPct val="0"/>
              </a:spcAft>
              <a:defRPr kern="1200">
                <a:solidFill>
                  <a:srgbClr val="000000"/>
                </a:solidFill>
                <a:latin typeface="Calibri" charset="0"/>
                <a:ea typeface="ＭＳ Ｐゴシック" charset="0"/>
                <a:cs typeface="ＭＳ Ｐゴシック" charset="0"/>
                <a:sym typeface="Calibri" charset="0"/>
              </a:defRPr>
            </a:lvl5pPr>
            <a:lvl6pPr marL="2286000" algn="l" defTabSz="457200" rtl="0" eaLnBrk="1" latinLnBrk="0" hangingPunct="1">
              <a:defRPr kern="1200">
                <a:solidFill>
                  <a:srgbClr val="000000"/>
                </a:solidFill>
                <a:latin typeface="Calibri" charset="0"/>
                <a:ea typeface="ＭＳ Ｐゴシック" charset="0"/>
                <a:cs typeface="ＭＳ Ｐゴシック" charset="0"/>
                <a:sym typeface="Calibri" charset="0"/>
              </a:defRPr>
            </a:lvl6pPr>
            <a:lvl7pPr marL="2743200" algn="l" defTabSz="457200" rtl="0" eaLnBrk="1" latinLnBrk="0" hangingPunct="1">
              <a:defRPr kern="1200">
                <a:solidFill>
                  <a:srgbClr val="000000"/>
                </a:solidFill>
                <a:latin typeface="Calibri" charset="0"/>
                <a:ea typeface="ＭＳ Ｐゴシック" charset="0"/>
                <a:cs typeface="ＭＳ Ｐゴシック" charset="0"/>
                <a:sym typeface="Calibri" charset="0"/>
              </a:defRPr>
            </a:lvl7pPr>
            <a:lvl8pPr marL="3200400" algn="l" defTabSz="457200" rtl="0" eaLnBrk="1" latinLnBrk="0" hangingPunct="1">
              <a:defRPr kern="1200">
                <a:solidFill>
                  <a:srgbClr val="000000"/>
                </a:solidFill>
                <a:latin typeface="Calibri" charset="0"/>
                <a:ea typeface="ＭＳ Ｐゴシック" charset="0"/>
                <a:cs typeface="ＭＳ Ｐゴシック" charset="0"/>
                <a:sym typeface="Calibri" charset="0"/>
              </a:defRPr>
            </a:lvl8pPr>
            <a:lvl9pPr marL="3657600" algn="l" defTabSz="457200" rtl="0" eaLnBrk="1" latinLnBrk="0" hangingPunct="1">
              <a:defRPr kern="1200">
                <a:solidFill>
                  <a:srgbClr val="000000"/>
                </a:solidFill>
                <a:latin typeface="Calibri" charset="0"/>
                <a:ea typeface="ＭＳ Ｐゴシック" charset="0"/>
                <a:cs typeface="ＭＳ Ｐゴシック" charset="0"/>
                <a:sym typeface="Calibri" charset="0"/>
              </a:defRPr>
            </a:lvl9pPr>
          </a:lstStyle>
          <a:p>
            <a:pPr algn="l"/>
            <a:r>
              <a:rPr lang="en-US"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2017 Goals</a:t>
            </a:r>
            <a:endParaRPr lang="en-US" sz="36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Text Placeholder 2"/>
          <p:cNvSpPr txBox="1">
            <a:spLocks/>
          </p:cNvSpPr>
          <p:nvPr/>
        </p:nvSpPr>
        <p:spPr>
          <a:xfrm>
            <a:off x="721563" y="949829"/>
            <a:ext cx="7865031" cy="253769"/>
          </a:xfrm>
          <a:prstGeom prst="rect">
            <a:avLst/>
          </a:prstGeom>
        </p:spPr>
        <p:txBody>
          <a:bodyPr/>
          <a:lst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a:lstStyle>
          <a:p>
            <a:r>
              <a:rPr lang="en-US" b="1" dirty="0" smtClean="0">
                <a:solidFill>
                  <a:srgbClr val="33CCCC"/>
                </a:solidFill>
              </a:rPr>
              <a:t>OUR GOALS FOR 2017</a:t>
            </a:r>
            <a:endParaRPr lang="en-US" b="1" dirty="0">
              <a:solidFill>
                <a:srgbClr val="33CCCC"/>
              </a:solidFill>
            </a:endParaRPr>
          </a:p>
        </p:txBody>
      </p:sp>
      <p:sp>
        <p:nvSpPr>
          <p:cNvPr id="15" name="Text Placeholder 9"/>
          <p:cNvSpPr txBox="1">
            <a:spLocks/>
          </p:cNvSpPr>
          <p:nvPr/>
        </p:nvSpPr>
        <p:spPr>
          <a:xfrm>
            <a:off x="4661294" y="1491630"/>
            <a:ext cx="3925299" cy="254435"/>
          </a:xfrm>
          <a:prstGeom prst="rect">
            <a:avLst/>
          </a:prstGeom>
        </p:spPr>
        <p:txBody>
          <a:bodyPr/>
          <a:lst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a:lstStyle>
          <a:p>
            <a:pPr marL="0" indent="0"/>
            <a:r>
              <a:rPr lang="en-US" b="1" dirty="0" smtClean="0">
                <a:solidFill>
                  <a:srgbClr val="33CCCC"/>
                </a:solidFill>
              </a:rPr>
              <a:t>1. Continue in 2017 </a:t>
            </a:r>
            <a:endParaRPr lang="en-US" b="1" dirty="0">
              <a:solidFill>
                <a:srgbClr val="33CCCC"/>
              </a:solidFill>
            </a:endParaRPr>
          </a:p>
        </p:txBody>
      </p:sp>
      <p:sp>
        <p:nvSpPr>
          <p:cNvPr id="16" name="Text Placeholder 10"/>
          <p:cNvSpPr txBox="1">
            <a:spLocks/>
          </p:cNvSpPr>
          <p:nvPr/>
        </p:nvSpPr>
        <p:spPr>
          <a:xfrm>
            <a:off x="4644008" y="1707654"/>
            <a:ext cx="3925299" cy="720080"/>
          </a:xfrm>
          <a:prstGeom prst="rect">
            <a:avLst/>
          </a:prstGeom>
        </p:spPr>
        <p:txBody>
          <a:bodyPr/>
          <a:lst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a:lstStyle>
          <a:p>
            <a:pPr marL="0" indent="0"/>
            <a:r>
              <a:rPr lang="en-US" dirty="0" smtClean="0">
                <a:solidFill>
                  <a:schemeClr val="bg2"/>
                </a:solidFill>
              </a:rPr>
              <a:t>We aim to continue the program with next years students and we will officially launch Feb / Mar 2017 (incorporating all the learnings so far). </a:t>
            </a:r>
            <a:endParaRPr lang="en-US" dirty="0">
              <a:solidFill>
                <a:schemeClr val="bg2"/>
              </a:solidFill>
            </a:endParaRPr>
          </a:p>
        </p:txBody>
      </p:sp>
      <p:sp>
        <p:nvSpPr>
          <p:cNvPr id="17" name="Text Placeholder 11"/>
          <p:cNvSpPr txBox="1">
            <a:spLocks/>
          </p:cNvSpPr>
          <p:nvPr/>
        </p:nvSpPr>
        <p:spPr>
          <a:xfrm>
            <a:off x="4644008" y="2463413"/>
            <a:ext cx="3925299" cy="254435"/>
          </a:xfrm>
          <a:prstGeom prst="rect">
            <a:avLst/>
          </a:prstGeom>
        </p:spPr>
        <p:txBody>
          <a:bodyPr/>
          <a:lst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a:lstStyle>
          <a:p>
            <a:pPr marL="0" indent="0"/>
            <a:r>
              <a:rPr lang="en-US" b="1" dirty="0" smtClean="0">
                <a:solidFill>
                  <a:srgbClr val="33CCCC"/>
                </a:solidFill>
              </a:rPr>
              <a:t>2. Create the App &amp; Game</a:t>
            </a:r>
            <a:endParaRPr lang="en-US" b="1" dirty="0">
              <a:solidFill>
                <a:srgbClr val="33CCCC"/>
              </a:solidFill>
            </a:endParaRPr>
          </a:p>
        </p:txBody>
      </p:sp>
      <p:sp>
        <p:nvSpPr>
          <p:cNvPr id="18" name="Text Placeholder 12"/>
          <p:cNvSpPr txBox="1">
            <a:spLocks/>
          </p:cNvSpPr>
          <p:nvPr/>
        </p:nvSpPr>
        <p:spPr>
          <a:xfrm>
            <a:off x="4644008" y="2715766"/>
            <a:ext cx="3925299" cy="836099"/>
          </a:xfrm>
          <a:prstGeom prst="rect">
            <a:avLst/>
          </a:prstGeom>
        </p:spPr>
        <p:txBody>
          <a:bodyPr/>
          <a:lst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a:lstStyle>
          <a:p>
            <a:pPr marL="0" indent="0"/>
            <a:r>
              <a:rPr lang="en-US" dirty="0" smtClean="0">
                <a:solidFill>
                  <a:srgbClr val="535353"/>
                </a:solidFill>
              </a:rPr>
              <a:t>We first need to find out some legal and technical requirements to be considered, while we work on the design and then move into full product production. We’re equally keen for families to donate goods </a:t>
            </a:r>
            <a:endParaRPr lang="en-US" dirty="0">
              <a:solidFill>
                <a:srgbClr val="535353"/>
              </a:solidFill>
            </a:endParaRPr>
          </a:p>
        </p:txBody>
      </p:sp>
      <p:sp>
        <p:nvSpPr>
          <p:cNvPr id="19" name="Text Placeholder 13"/>
          <p:cNvSpPr txBox="1">
            <a:spLocks/>
          </p:cNvSpPr>
          <p:nvPr/>
        </p:nvSpPr>
        <p:spPr>
          <a:xfrm>
            <a:off x="4644008" y="3634290"/>
            <a:ext cx="3925299" cy="254435"/>
          </a:xfrm>
          <a:prstGeom prst="rect">
            <a:avLst/>
          </a:prstGeom>
        </p:spPr>
        <p:txBody>
          <a:bodyPr/>
          <a:lst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a:lstStyle>
          <a:p>
            <a:r>
              <a:rPr lang="en-US" b="1" dirty="0" smtClean="0">
                <a:solidFill>
                  <a:srgbClr val="33CCCC"/>
                </a:solidFill>
              </a:rPr>
              <a:t>3. Begin Community Swap-meet </a:t>
            </a:r>
            <a:endParaRPr lang="en-US" b="1" dirty="0">
              <a:solidFill>
                <a:srgbClr val="33CCCC"/>
              </a:solidFill>
            </a:endParaRPr>
          </a:p>
        </p:txBody>
      </p:sp>
      <p:sp>
        <p:nvSpPr>
          <p:cNvPr id="20" name="Text Placeholder 14"/>
          <p:cNvSpPr txBox="1">
            <a:spLocks/>
          </p:cNvSpPr>
          <p:nvPr/>
        </p:nvSpPr>
        <p:spPr>
          <a:xfrm>
            <a:off x="4644008" y="3867894"/>
            <a:ext cx="3925299" cy="701331"/>
          </a:xfrm>
          <a:prstGeom prst="rect">
            <a:avLst/>
          </a:prstGeom>
        </p:spPr>
        <p:txBody>
          <a:bodyPr/>
          <a:lst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a:lstStyle>
          <a:p>
            <a:pPr marL="0" indent="0"/>
            <a:r>
              <a:rPr lang="en-US" dirty="0" smtClean="0">
                <a:solidFill>
                  <a:srgbClr val="535353"/>
                </a:solidFill>
              </a:rPr>
              <a:t>Next year we aim to add to the website and especially the App a Community Swap function (where families will be able to swap goods of equal value as a way to save money). </a:t>
            </a:r>
            <a:endParaRPr lang="en-US" dirty="0">
              <a:solidFill>
                <a:srgbClr val="535353"/>
              </a:solidFill>
            </a:endParaRPr>
          </a:p>
        </p:txBody>
      </p:sp>
      <p:grpSp>
        <p:nvGrpSpPr>
          <p:cNvPr id="21" name="Group 220"/>
          <p:cNvGrpSpPr>
            <a:grpSpLocks/>
          </p:cNvGrpSpPr>
          <p:nvPr/>
        </p:nvGrpSpPr>
        <p:grpSpPr bwMode="auto">
          <a:xfrm>
            <a:off x="171428" y="1321156"/>
            <a:ext cx="4143516" cy="3277261"/>
            <a:chOff x="0" y="0"/>
            <a:chExt cx="2517" cy="1991"/>
          </a:xfrm>
        </p:grpSpPr>
        <p:sp>
          <p:nvSpPr>
            <p:cNvPr id="22" name="AutoShape 88"/>
            <p:cNvSpPr>
              <a:spLocks/>
            </p:cNvSpPr>
            <p:nvPr/>
          </p:nvSpPr>
          <p:spPr bwMode="auto">
            <a:xfrm>
              <a:off x="487" y="208"/>
              <a:ext cx="1727" cy="1546"/>
            </a:xfrm>
            <a:custGeom>
              <a:avLst/>
              <a:gdLst>
                <a:gd name="T0" fmla="*/ 0 w 21552"/>
                <a:gd name="T1" fmla="*/ 0 h 21600"/>
                <a:gd name="T2" fmla="*/ 0 w 21552"/>
                <a:gd name="T3" fmla="*/ 0 h 21600"/>
                <a:gd name="T4" fmla="*/ 0 w 21552"/>
                <a:gd name="T5" fmla="*/ 0 h 21600"/>
                <a:gd name="T6" fmla="*/ 0 w 21552"/>
                <a:gd name="T7" fmla="*/ 0 h 21600"/>
                <a:gd name="T8" fmla="*/ 0 w 21552"/>
                <a:gd name="T9" fmla="*/ 0 h 21600"/>
                <a:gd name="T10" fmla="*/ 0 w 21552"/>
                <a:gd name="T11" fmla="*/ 0 h 21600"/>
                <a:gd name="T12" fmla="*/ 0 w 21552"/>
                <a:gd name="T13" fmla="*/ 0 h 21600"/>
                <a:gd name="T14" fmla="*/ 0 w 21552"/>
                <a:gd name="T15" fmla="*/ 0 h 21600"/>
                <a:gd name="T16" fmla="*/ 0 w 21552"/>
                <a:gd name="T17" fmla="*/ 0 h 21600"/>
                <a:gd name="T18" fmla="*/ 0 w 21552"/>
                <a:gd name="T19" fmla="*/ 0 h 21600"/>
                <a:gd name="T20" fmla="*/ 0 w 21552"/>
                <a:gd name="T21" fmla="*/ 0 h 21600"/>
                <a:gd name="T22" fmla="*/ 0 w 21552"/>
                <a:gd name="T23" fmla="*/ 0 h 21600"/>
                <a:gd name="T24" fmla="*/ 0 w 21552"/>
                <a:gd name="T25" fmla="*/ 0 h 21600"/>
                <a:gd name="T26" fmla="*/ 0 w 21552"/>
                <a:gd name="T27" fmla="*/ 0 h 21600"/>
                <a:gd name="T28" fmla="*/ 0 w 21552"/>
                <a:gd name="T29" fmla="*/ 0 h 21600"/>
                <a:gd name="T30" fmla="*/ 0 w 21552"/>
                <a:gd name="T31" fmla="*/ 0 h 21600"/>
                <a:gd name="T32" fmla="*/ 0 w 21552"/>
                <a:gd name="T33" fmla="*/ 0 h 21600"/>
                <a:gd name="T34" fmla="*/ 0 w 21552"/>
                <a:gd name="T35" fmla="*/ 0 h 21600"/>
                <a:gd name="T36" fmla="*/ 0 w 21552"/>
                <a:gd name="T37" fmla="*/ 0 h 21600"/>
                <a:gd name="T38" fmla="*/ 0 w 21552"/>
                <a:gd name="T39" fmla="*/ 0 h 21600"/>
                <a:gd name="T40" fmla="*/ 0 w 21552"/>
                <a:gd name="T41" fmla="*/ 0 h 21600"/>
                <a:gd name="T42" fmla="*/ 0 w 21552"/>
                <a:gd name="T43" fmla="*/ 0 h 21600"/>
                <a:gd name="T44" fmla="*/ 0 w 21552"/>
                <a:gd name="T45" fmla="*/ 0 h 21600"/>
                <a:gd name="T46" fmla="*/ 0 w 21552"/>
                <a:gd name="T47" fmla="*/ 0 h 21600"/>
                <a:gd name="T48" fmla="*/ 0 w 21552"/>
                <a:gd name="T49" fmla="*/ 0 h 21600"/>
                <a:gd name="T50" fmla="*/ 0 w 21552"/>
                <a:gd name="T51" fmla="*/ 0 h 21600"/>
                <a:gd name="T52" fmla="*/ 0 w 21552"/>
                <a:gd name="T53" fmla="*/ 0 h 21600"/>
                <a:gd name="T54" fmla="*/ 0 w 21552"/>
                <a:gd name="T55" fmla="*/ 0 h 21600"/>
                <a:gd name="T56" fmla="*/ 0 w 21552"/>
                <a:gd name="T57" fmla="*/ 0 h 21600"/>
                <a:gd name="T58" fmla="*/ 0 w 21552"/>
                <a:gd name="T59" fmla="*/ 0 h 21600"/>
                <a:gd name="T60" fmla="*/ 0 w 21552"/>
                <a:gd name="T61" fmla="*/ 0 h 21600"/>
                <a:gd name="T62" fmla="*/ 0 w 21552"/>
                <a:gd name="T63" fmla="*/ 0 h 21600"/>
                <a:gd name="T64" fmla="*/ 0 w 21552"/>
                <a:gd name="T65" fmla="*/ 0 h 21600"/>
                <a:gd name="T66" fmla="*/ 0 w 21552"/>
                <a:gd name="T67" fmla="*/ 0 h 21600"/>
                <a:gd name="T68" fmla="*/ 0 w 21552"/>
                <a:gd name="T69" fmla="*/ 0 h 21600"/>
                <a:gd name="T70" fmla="*/ 0 w 21552"/>
                <a:gd name="T71" fmla="*/ 0 h 21600"/>
                <a:gd name="T72" fmla="*/ 0 w 21552"/>
                <a:gd name="T73" fmla="*/ 0 h 21600"/>
                <a:gd name="T74" fmla="*/ 0 w 21552"/>
                <a:gd name="T75" fmla="*/ 0 h 21600"/>
                <a:gd name="T76" fmla="*/ 0 w 21552"/>
                <a:gd name="T77" fmla="*/ 0 h 21600"/>
                <a:gd name="T78" fmla="*/ 0 w 21552"/>
                <a:gd name="T79" fmla="*/ 0 h 21600"/>
                <a:gd name="T80" fmla="*/ 0 w 21552"/>
                <a:gd name="T81" fmla="*/ 0 h 21600"/>
                <a:gd name="T82" fmla="*/ 0 w 21552"/>
                <a:gd name="T83" fmla="*/ 0 h 21600"/>
                <a:gd name="T84" fmla="*/ 0 w 21552"/>
                <a:gd name="T85" fmla="*/ 0 h 21600"/>
                <a:gd name="T86" fmla="*/ 0 w 21552"/>
                <a:gd name="T87" fmla="*/ 0 h 21600"/>
                <a:gd name="T88" fmla="*/ 0 w 21552"/>
                <a:gd name="T89" fmla="*/ 0 h 21600"/>
                <a:gd name="T90" fmla="*/ 0 w 21552"/>
                <a:gd name="T91" fmla="*/ 0 h 21600"/>
                <a:gd name="T92" fmla="*/ 0 w 21552"/>
                <a:gd name="T93" fmla="*/ 0 h 21600"/>
                <a:gd name="T94" fmla="*/ 0 w 21552"/>
                <a:gd name="T95" fmla="*/ 0 h 21600"/>
                <a:gd name="T96" fmla="*/ 0 w 21552"/>
                <a:gd name="T97" fmla="*/ 0 h 21600"/>
                <a:gd name="T98" fmla="*/ 0 w 21552"/>
                <a:gd name="T99" fmla="*/ 0 h 21600"/>
                <a:gd name="T100" fmla="*/ 0 w 21552"/>
                <a:gd name="T101" fmla="*/ 0 h 21600"/>
                <a:gd name="T102" fmla="*/ 0 w 21552"/>
                <a:gd name="T103" fmla="*/ 0 h 21600"/>
                <a:gd name="T104" fmla="*/ 0 w 21552"/>
                <a:gd name="T105" fmla="*/ 0 h 21600"/>
                <a:gd name="T106" fmla="*/ 0 w 21552"/>
                <a:gd name="T107" fmla="*/ 0 h 21600"/>
                <a:gd name="T108" fmla="*/ 0 w 21552"/>
                <a:gd name="T109" fmla="*/ 0 h 21600"/>
                <a:gd name="T110" fmla="*/ 0 w 21552"/>
                <a:gd name="T111" fmla="*/ 0 h 21600"/>
                <a:gd name="T112" fmla="*/ 0 w 21552"/>
                <a:gd name="T113" fmla="*/ 0 h 21600"/>
                <a:gd name="T114" fmla="*/ 0 w 21552"/>
                <a:gd name="T115" fmla="*/ 0 h 21600"/>
                <a:gd name="T116" fmla="*/ 0 w 21552"/>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552" h="21600">
                  <a:moveTo>
                    <a:pt x="120" y="0"/>
                  </a:moveTo>
                  <a:cubicBezTo>
                    <a:pt x="-17" y="0"/>
                    <a:pt x="-48" y="202"/>
                    <a:pt x="90" y="241"/>
                  </a:cubicBezTo>
                  <a:cubicBezTo>
                    <a:pt x="100" y="244"/>
                    <a:pt x="109" y="245"/>
                    <a:pt x="120" y="245"/>
                  </a:cubicBezTo>
                  <a:lnTo>
                    <a:pt x="359" y="245"/>
                  </a:lnTo>
                  <a:cubicBezTo>
                    <a:pt x="497" y="245"/>
                    <a:pt x="527" y="43"/>
                    <a:pt x="389" y="4"/>
                  </a:cubicBezTo>
                  <a:cubicBezTo>
                    <a:pt x="379" y="1"/>
                    <a:pt x="370" y="0"/>
                    <a:pt x="359" y="0"/>
                  </a:cubicBezTo>
                  <a:lnTo>
                    <a:pt x="120" y="0"/>
                  </a:lnTo>
                  <a:close/>
                  <a:moveTo>
                    <a:pt x="240" y="889"/>
                  </a:moveTo>
                  <a:cubicBezTo>
                    <a:pt x="240" y="749"/>
                    <a:pt x="42" y="718"/>
                    <a:pt x="4" y="859"/>
                  </a:cubicBezTo>
                  <a:cubicBezTo>
                    <a:pt x="2" y="869"/>
                    <a:pt x="0" y="879"/>
                    <a:pt x="0" y="889"/>
                  </a:cubicBezTo>
                  <a:lnTo>
                    <a:pt x="0" y="1134"/>
                  </a:lnTo>
                  <a:cubicBezTo>
                    <a:pt x="0" y="1275"/>
                    <a:pt x="198" y="1306"/>
                    <a:pt x="236" y="1165"/>
                  </a:cubicBezTo>
                  <a:cubicBezTo>
                    <a:pt x="238" y="1155"/>
                    <a:pt x="240" y="1145"/>
                    <a:pt x="240" y="1134"/>
                  </a:cubicBezTo>
                  <a:lnTo>
                    <a:pt x="240" y="889"/>
                  </a:lnTo>
                  <a:close/>
                  <a:moveTo>
                    <a:pt x="240" y="2360"/>
                  </a:moveTo>
                  <a:cubicBezTo>
                    <a:pt x="240" y="2220"/>
                    <a:pt x="42" y="2188"/>
                    <a:pt x="4" y="2329"/>
                  </a:cubicBezTo>
                  <a:cubicBezTo>
                    <a:pt x="2" y="2340"/>
                    <a:pt x="0" y="2349"/>
                    <a:pt x="0" y="2360"/>
                  </a:cubicBezTo>
                  <a:lnTo>
                    <a:pt x="0" y="2605"/>
                  </a:lnTo>
                  <a:cubicBezTo>
                    <a:pt x="0" y="2745"/>
                    <a:pt x="198" y="2776"/>
                    <a:pt x="236" y="2635"/>
                  </a:cubicBezTo>
                  <a:cubicBezTo>
                    <a:pt x="238" y="2625"/>
                    <a:pt x="240" y="2616"/>
                    <a:pt x="240" y="2605"/>
                  </a:cubicBezTo>
                  <a:lnTo>
                    <a:pt x="240" y="2360"/>
                  </a:lnTo>
                  <a:close/>
                  <a:moveTo>
                    <a:pt x="240" y="3830"/>
                  </a:moveTo>
                  <a:cubicBezTo>
                    <a:pt x="240" y="3690"/>
                    <a:pt x="42" y="3659"/>
                    <a:pt x="4" y="3800"/>
                  </a:cubicBezTo>
                  <a:cubicBezTo>
                    <a:pt x="2" y="3810"/>
                    <a:pt x="0" y="3819"/>
                    <a:pt x="0" y="3830"/>
                  </a:cubicBezTo>
                  <a:lnTo>
                    <a:pt x="0" y="4075"/>
                  </a:lnTo>
                  <a:cubicBezTo>
                    <a:pt x="0" y="4215"/>
                    <a:pt x="198" y="4247"/>
                    <a:pt x="236" y="4106"/>
                  </a:cubicBezTo>
                  <a:cubicBezTo>
                    <a:pt x="238" y="4095"/>
                    <a:pt x="240" y="4086"/>
                    <a:pt x="240" y="4075"/>
                  </a:cubicBezTo>
                  <a:lnTo>
                    <a:pt x="240" y="3830"/>
                  </a:lnTo>
                  <a:close/>
                  <a:moveTo>
                    <a:pt x="240" y="5300"/>
                  </a:moveTo>
                  <a:cubicBezTo>
                    <a:pt x="240" y="5160"/>
                    <a:pt x="42" y="5129"/>
                    <a:pt x="4" y="5270"/>
                  </a:cubicBezTo>
                  <a:cubicBezTo>
                    <a:pt x="2" y="5280"/>
                    <a:pt x="0" y="5290"/>
                    <a:pt x="0" y="5300"/>
                  </a:cubicBezTo>
                  <a:lnTo>
                    <a:pt x="0" y="5546"/>
                  </a:lnTo>
                  <a:cubicBezTo>
                    <a:pt x="0" y="5686"/>
                    <a:pt x="198" y="5717"/>
                    <a:pt x="236" y="5576"/>
                  </a:cubicBezTo>
                  <a:cubicBezTo>
                    <a:pt x="238" y="5566"/>
                    <a:pt x="240" y="5556"/>
                    <a:pt x="240" y="5546"/>
                  </a:cubicBezTo>
                  <a:lnTo>
                    <a:pt x="240" y="5300"/>
                  </a:lnTo>
                  <a:close/>
                  <a:moveTo>
                    <a:pt x="240" y="6771"/>
                  </a:moveTo>
                  <a:cubicBezTo>
                    <a:pt x="240" y="6631"/>
                    <a:pt x="42" y="6599"/>
                    <a:pt x="4" y="6740"/>
                  </a:cubicBezTo>
                  <a:cubicBezTo>
                    <a:pt x="2" y="6751"/>
                    <a:pt x="0" y="6760"/>
                    <a:pt x="0" y="6771"/>
                  </a:cubicBezTo>
                  <a:lnTo>
                    <a:pt x="0" y="7016"/>
                  </a:lnTo>
                  <a:cubicBezTo>
                    <a:pt x="0" y="7156"/>
                    <a:pt x="198" y="7188"/>
                    <a:pt x="236" y="7047"/>
                  </a:cubicBezTo>
                  <a:cubicBezTo>
                    <a:pt x="238" y="7036"/>
                    <a:pt x="240" y="7027"/>
                    <a:pt x="240" y="7016"/>
                  </a:cubicBezTo>
                  <a:lnTo>
                    <a:pt x="240" y="6771"/>
                  </a:lnTo>
                  <a:close/>
                  <a:moveTo>
                    <a:pt x="240" y="8241"/>
                  </a:moveTo>
                  <a:cubicBezTo>
                    <a:pt x="240" y="8101"/>
                    <a:pt x="42" y="8070"/>
                    <a:pt x="4" y="8211"/>
                  </a:cubicBezTo>
                  <a:cubicBezTo>
                    <a:pt x="2" y="8221"/>
                    <a:pt x="0" y="8231"/>
                    <a:pt x="0" y="8241"/>
                  </a:cubicBezTo>
                  <a:lnTo>
                    <a:pt x="0" y="8486"/>
                  </a:lnTo>
                  <a:cubicBezTo>
                    <a:pt x="0" y="8627"/>
                    <a:pt x="198" y="8658"/>
                    <a:pt x="236" y="8517"/>
                  </a:cubicBezTo>
                  <a:cubicBezTo>
                    <a:pt x="238" y="8507"/>
                    <a:pt x="240" y="8497"/>
                    <a:pt x="240" y="8486"/>
                  </a:cubicBezTo>
                  <a:lnTo>
                    <a:pt x="240" y="8241"/>
                  </a:lnTo>
                  <a:close/>
                  <a:moveTo>
                    <a:pt x="240" y="9712"/>
                  </a:moveTo>
                  <a:cubicBezTo>
                    <a:pt x="240" y="9572"/>
                    <a:pt x="42" y="9540"/>
                    <a:pt x="4" y="9681"/>
                  </a:cubicBezTo>
                  <a:cubicBezTo>
                    <a:pt x="2" y="9692"/>
                    <a:pt x="0" y="9701"/>
                    <a:pt x="0" y="9712"/>
                  </a:cubicBezTo>
                  <a:lnTo>
                    <a:pt x="0" y="9957"/>
                  </a:lnTo>
                  <a:cubicBezTo>
                    <a:pt x="0" y="10097"/>
                    <a:pt x="198" y="10128"/>
                    <a:pt x="236" y="9987"/>
                  </a:cubicBezTo>
                  <a:cubicBezTo>
                    <a:pt x="238" y="9977"/>
                    <a:pt x="240" y="9967"/>
                    <a:pt x="240" y="9957"/>
                  </a:cubicBezTo>
                  <a:lnTo>
                    <a:pt x="240" y="9712"/>
                  </a:lnTo>
                  <a:close/>
                  <a:moveTo>
                    <a:pt x="240" y="11182"/>
                  </a:moveTo>
                  <a:cubicBezTo>
                    <a:pt x="240" y="11042"/>
                    <a:pt x="42" y="11010"/>
                    <a:pt x="4" y="11151"/>
                  </a:cubicBezTo>
                  <a:cubicBezTo>
                    <a:pt x="2" y="11162"/>
                    <a:pt x="0" y="11171"/>
                    <a:pt x="0" y="11182"/>
                  </a:cubicBezTo>
                  <a:lnTo>
                    <a:pt x="0" y="11427"/>
                  </a:lnTo>
                  <a:cubicBezTo>
                    <a:pt x="0" y="11567"/>
                    <a:pt x="198" y="11599"/>
                    <a:pt x="236" y="11458"/>
                  </a:cubicBezTo>
                  <a:cubicBezTo>
                    <a:pt x="238" y="11447"/>
                    <a:pt x="240" y="11438"/>
                    <a:pt x="240" y="11427"/>
                  </a:cubicBezTo>
                  <a:lnTo>
                    <a:pt x="240" y="11182"/>
                  </a:lnTo>
                  <a:close/>
                  <a:moveTo>
                    <a:pt x="240" y="12653"/>
                  </a:moveTo>
                  <a:cubicBezTo>
                    <a:pt x="240" y="12512"/>
                    <a:pt x="42" y="12481"/>
                    <a:pt x="4" y="12622"/>
                  </a:cubicBezTo>
                  <a:cubicBezTo>
                    <a:pt x="2" y="12632"/>
                    <a:pt x="0" y="12642"/>
                    <a:pt x="0" y="12653"/>
                  </a:cubicBezTo>
                  <a:lnTo>
                    <a:pt x="0" y="12898"/>
                  </a:lnTo>
                  <a:cubicBezTo>
                    <a:pt x="0" y="13038"/>
                    <a:pt x="198" y="13069"/>
                    <a:pt x="236" y="12928"/>
                  </a:cubicBezTo>
                  <a:cubicBezTo>
                    <a:pt x="238" y="12918"/>
                    <a:pt x="240" y="12908"/>
                    <a:pt x="240" y="12898"/>
                  </a:cubicBezTo>
                  <a:lnTo>
                    <a:pt x="240" y="12653"/>
                  </a:lnTo>
                  <a:close/>
                  <a:moveTo>
                    <a:pt x="240" y="14123"/>
                  </a:moveTo>
                  <a:cubicBezTo>
                    <a:pt x="240" y="13983"/>
                    <a:pt x="42" y="13951"/>
                    <a:pt x="4" y="14092"/>
                  </a:cubicBezTo>
                  <a:cubicBezTo>
                    <a:pt x="2" y="14103"/>
                    <a:pt x="0" y="14112"/>
                    <a:pt x="0" y="14123"/>
                  </a:cubicBezTo>
                  <a:lnTo>
                    <a:pt x="0" y="14368"/>
                  </a:lnTo>
                  <a:cubicBezTo>
                    <a:pt x="0" y="14508"/>
                    <a:pt x="198" y="14540"/>
                    <a:pt x="236" y="14398"/>
                  </a:cubicBezTo>
                  <a:cubicBezTo>
                    <a:pt x="238" y="14388"/>
                    <a:pt x="240" y="14379"/>
                    <a:pt x="240" y="14368"/>
                  </a:cubicBezTo>
                  <a:lnTo>
                    <a:pt x="240" y="14123"/>
                  </a:lnTo>
                  <a:close/>
                  <a:moveTo>
                    <a:pt x="240" y="15593"/>
                  </a:moveTo>
                  <a:cubicBezTo>
                    <a:pt x="240" y="15453"/>
                    <a:pt x="42" y="15422"/>
                    <a:pt x="4" y="15563"/>
                  </a:cubicBezTo>
                  <a:cubicBezTo>
                    <a:pt x="2" y="15573"/>
                    <a:pt x="0" y="15582"/>
                    <a:pt x="0" y="15593"/>
                  </a:cubicBezTo>
                  <a:lnTo>
                    <a:pt x="0" y="15838"/>
                  </a:lnTo>
                  <a:cubicBezTo>
                    <a:pt x="0" y="15979"/>
                    <a:pt x="198" y="16010"/>
                    <a:pt x="236" y="15869"/>
                  </a:cubicBezTo>
                  <a:cubicBezTo>
                    <a:pt x="238" y="15859"/>
                    <a:pt x="240" y="15849"/>
                    <a:pt x="240" y="15838"/>
                  </a:cubicBezTo>
                  <a:lnTo>
                    <a:pt x="240" y="15593"/>
                  </a:lnTo>
                  <a:close/>
                  <a:moveTo>
                    <a:pt x="240" y="17064"/>
                  </a:moveTo>
                  <a:cubicBezTo>
                    <a:pt x="240" y="16923"/>
                    <a:pt x="42" y="16892"/>
                    <a:pt x="4" y="17033"/>
                  </a:cubicBezTo>
                  <a:cubicBezTo>
                    <a:pt x="2" y="17043"/>
                    <a:pt x="0" y="17053"/>
                    <a:pt x="0" y="17064"/>
                  </a:cubicBezTo>
                  <a:lnTo>
                    <a:pt x="0" y="17309"/>
                  </a:lnTo>
                  <a:cubicBezTo>
                    <a:pt x="0" y="17449"/>
                    <a:pt x="198" y="17480"/>
                    <a:pt x="236" y="17339"/>
                  </a:cubicBezTo>
                  <a:cubicBezTo>
                    <a:pt x="238" y="17329"/>
                    <a:pt x="240" y="17319"/>
                    <a:pt x="240" y="17309"/>
                  </a:cubicBezTo>
                  <a:lnTo>
                    <a:pt x="240" y="17064"/>
                  </a:lnTo>
                  <a:close/>
                  <a:moveTo>
                    <a:pt x="240" y="18534"/>
                  </a:moveTo>
                  <a:cubicBezTo>
                    <a:pt x="240" y="18394"/>
                    <a:pt x="42" y="18363"/>
                    <a:pt x="4" y="18504"/>
                  </a:cubicBezTo>
                  <a:cubicBezTo>
                    <a:pt x="2" y="18514"/>
                    <a:pt x="0" y="18523"/>
                    <a:pt x="0" y="18534"/>
                  </a:cubicBezTo>
                  <a:lnTo>
                    <a:pt x="0" y="18779"/>
                  </a:lnTo>
                  <a:cubicBezTo>
                    <a:pt x="0" y="18919"/>
                    <a:pt x="198" y="18951"/>
                    <a:pt x="236" y="18810"/>
                  </a:cubicBezTo>
                  <a:cubicBezTo>
                    <a:pt x="238" y="18799"/>
                    <a:pt x="240" y="18790"/>
                    <a:pt x="240" y="18779"/>
                  </a:cubicBezTo>
                  <a:lnTo>
                    <a:pt x="240" y="18534"/>
                  </a:lnTo>
                  <a:close/>
                  <a:moveTo>
                    <a:pt x="240" y="20005"/>
                  </a:moveTo>
                  <a:cubicBezTo>
                    <a:pt x="240" y="19864"/>
                    <a:pt x="42" y="19833"/>
                    <a:pt x="4" y="19974"/>
                  </a:cubicBezTo>
                  <a:cubicBezTo>
                    <a:pt x="2" y="19984"/>
                    <a:pt x="0" y="19994"/>
                    <a:pt x="0" y="20005"/>
                  </a:cubicBezTo>
                  <a:lnTo>
                    <a:pt x="0" y="20249"/>
                  </a:lnTo>
                  <a:cubicBezTo>
                    <a:pt x="0" y="20390"/>
                    <a:pt x="198" y="20421"/>
                    <a:pt x="236" y="20280"/>
                  </a:cubicBezTo>
                  <a:cubicBezTo>
                    <a:pt x="238" y="20270"/>
                    <a:pt x="240" y="20260"/>
                    <a:pt x="240" y="20249"/>
                  </a:cubicBezTo>
                  <a:lnTo>
                    <a:pt x="240" y="20005"/>
                  </a:lnTo>
                  <a:close/>
                  <a:moveTo>
                    <a:pt x="141" y="21355"/>
                  </a:moveTo>
                  <a:cubicBezTo>
                    <a:pt x="85" y="21345"/>
                    <a:pt x="24" y="21372"/>
                    <a:pt x="4" y="21444"/>
                  </a:cubicBezTo>
                  <a:cubicBezTo>
                    <a:pt x="1" y="21455"/>
                    <a:pt x="0" y="21464"/>
                    <a:pt x="0" y="21475"/>
                  </a:cubicBezTo>
                  <a:lnTo>
                    <a:pt x="0" y="21477"/>
                  </a:lnTo>
                  <a:lnTo>
                    <a:pt x="1" y="21478"/>
                  </a:lnTo>
                  <a:cubicBezTo>
                    <a:pt x="0" y="21528"/>
                    <a:pt x="28" y="21578"/>
                    <a:pt x="90" y="21596"/>
                  </a:cubicBezTo>
                  <a:cubicBezTo>
                    <a:pt x="100" y="21599"/>
                    <a:pt x="109" y="21600"/>
                    <a:pt x="120" y="21600"/>
                  </a:cubicBezTo>
                  <a:lnTo>
                    <a:pt x="357" y="21600"/>
                  </a:lnTo>
                  <a:cubicBezTo>
                    <a:pt x="494" y="21600"/>
                    <a:pt x="525" y="21398"/>
                    <a:pt x="387" y="21359"/>
                  </a:cubicBezTo>
                  <a:cubicBezTo>
                    <a:pt x="377" y="21356"/>
                    <a:pt x="368" y="21355"/>
                    <a:pt x="357" y="21355"/>
                  </a:cubicBezTo>
                  <a:lnTo>
                    <a:pt x="141" y="21355"/>
                  </a:lnTo>
                  <a:close/>
                  <a:moveTo>
                    <a:pt x="1555" y="21355"/>
                  </a:moveTo>
                  <a:cubicBezTo>
                    <a:pt x="1418" y="21355"/>
                    <a:pt x="1388" y="21557"/>
                    <a:pt x="1525" y="21596"/>
                  </a:cubicBezTo>
                  <a:cubicBezTo>
                    <a:pt x="1536" y="21599"/>
                    <a:pt x="1545" y="21600"/>
                    <a:pt x="1555" y="21600"/>
                  </a:cubicBezTo>
                  <a:lnTo>
                    <a:pt x="1795" y="21600"/>
                  </a:lnTo>
                  <a:cubicBezTo>
                    <a:pt x="1932" y="21600"/>
                    <a:pt x="1963" y="21398"/>
                    <a:pt x="1825" y="21359"/>
                  </a:cubicBezTo>
                  <a:cubicBezTo>
                    <a:pt x="1815" y="21356"/>
                    <a:pt x="1806" y="21355"/>
                    <a:pt x="1795" y="21355"/>
                  </a:cubicBezTo>
                  <a:lnTo>
                    <a:pt x="1555" y="21355"/>
                  </a:lnTo>
                  <a:close/>
                  <a:moveTo>
                    <a:pt x="2993" y="21355"/>
                  </a:moveTo>
                  <a:cubicBezTo>
                    <a:pt x="2856" y="21355"/>
                    <a:pt x="2826" y="21557"/>
                    <a:pt x="2963" y="21596"/>
                  </a:cubicBezTo>
                  <a:cubicBezTo>
                    <a:pt x="2974" y="21599"/>
                    <a:pt x="2983" y="21600"/>
                    <a:pt x="2993" y="21600"/>
                  </a:cubicBezTo>
                  <a:lnTo>
                    <a:pt x="3233" y="21600"/>
                  </a:lnTo>
                  <a:cubicBezTo>
                    <a:pt x="3370" y="21600"/>
                    <a:pt x="3401" y="21398"/>
                    <a:pt x="3263" y="21359"/>
                  </a:cubicBezTo>
                  <a:cubicBezTo>
                    <a:pt x="3253" y="21356"/>
                    <a:pt x="3244" y="21355"/>
                    <a:pt x="3233" y="21355"/>
                  </a:cubicBezTo>
                  <a:lnTo>
                    <a:pt x="2993" y="21355"/>
                  </a:lnTo>
                  <a:close/>
                  <a:moveTo>
                    <a:pt x="4431" y="21355"/>
                  </a:moveTo>
                  <a:cubicBezTo>
                    <a:pt x="4294" y="21355"/>
                    <a:pt x="4264" y="21557"/>
                    <a:pt x="4401" y="21596"/>
                  </a:cubicBezTo>
                  <a:cubicBezTo>
                    <a:pt x="4412" y="21599"/>
                    <a:pt x="4421" y="21600"/>
                    <a:pt x="4431" y="21600"/>
                  </a:cubicBezTo>
                  <a:lnTo>
                    <a:pt x="4671" y="21600"/>
                  </a:lnTo>
                  <a:cubicBezTo>
                    <a:pt x="4808" y="21600"/>
                    <a:pt x="4839" y="21398"/>
                    <a:pt x="4701" y="21359"/>
                  </a:cubicBezTo>
                  <a:cubicBezTo>
                    <a:pt x="4691" y="21356"/>
                    <a:pt x="4682" y="21355"/>
                    <a:pt x="4671" y="21355"/>
                  </a:cubicBezTo>
                  <a:lnTo>
                    <a:pt x="4431" y="21355"/>
                  </a:lnTo>
                  <a:close/>
                  <a:moveTo>
                    <a:pt x="5869" y="21355"/>
                  </a:moveTo>
                  <a:cubicBezTo>
                    <a:pt x="5732" y="21355"/>
                    <a:pt x="5702" y="21557"/>
                    <a:pt x="5840" y="21596"/>
                  </a:cubicBezTo>
                  <a:cubicBezTo>
                    <a:pt x="5850" y="21599"/>
                    <a:pt x="5859" y="21600"/>
                    <a:pt x="5869" y="21600"/>
                  </a:cubicBezTo>
                  <a:lnTo>
                    <a:pt x="6109" y="21600"/>
                  </a:lnTo>
                  <a:cubicBezTo>
                    <a:pt x="6246" y="21600"/>
                    <a:pt x="6277" y="21398"/>
                    <a:pt x="6139" y="21359"/>
                  </a:cubicBezTo>
                  <a:cubicBezTo>
                    <a:pt x="6129" y="21356"/>
                    <a:pt x="6120" y="21355"/>
                    <a:pt x="6109" y="21355"/>
                  </a:cubicBezTo>
                  <a:lnTo>
                    <a:pt x="5869" y="21355"/>
                  </a:lnTo>
                  <a:close/>
                  <a:moveTo>
                    <a:pt x="7307" y="21355"/>
                  </a:moveTo>
                  <a:cubicBezTo>
                    <a:pt x="7170" y="21355"/>
                    <a:pt x="7140" y="21557"/>
                    <a:pt x="7277" y="21596"/>
                  </a:cubicBezTo>
                  <a:cubicBezTo>
                    <a:pt x="7288" y="21599"/>
                    <a:pt x="7297" y="21600"/>
                    <a:pt x="7307" y="21600"/>
                  </a:cubicBezTo>
                  <a:lnTo>
                    <a:pt x="7547" y="21600"/>
                  </a:lnTo>
                  <a:cubicBezTo>
                    <a:pt x="7684" y="21600"/>
                    <a:pt x="7715" y="21398"/>
                    <a:pt x="7577" y="21359"/>
                  </a:cubicBezTo>
                  <a:cubicBezTo>
                    <a:pt x="7567" y="21356"/>
                    <a:pt x="7558" y="21355"/>
                    <a:pt x="7547" y="21355"/>
                  </a:cubicBezTo>
                  <a:lnTo>
                    <a:pt x="7307" y="21355"/>
                  </a:lnTo>
                  <a:close/>
                  <a:moveTo>
                    <a:pt x="8745" y="21355"/>
                  </a:moveTo>
                  <a:cubicBezTo>
                    <a:pt x="8608" y="21355"/>
                    <a:pt x="8578" y="21557"/>
                    <a:pt x="8715" y="21596"/>
                  </a:cubicBezTo>
                  <a:cubicBezTo>
                    <a:pt x="8726" y="21599"/>
                    <a:pt x="8735" y="21600"/>
                    <a:pt x="8745" y="21600"/>
                  </a:cubicBezTo>
                  <a:lnTo>
                    <a:pt x="8985" y="21600"/>
                  </a:lnTo>
                  <a:cubicBezTo>
                    <a:pt x="9122" y="21600"/>
                    <a:pt x="9153" y="21398"/>
                    <a:pt x="9015" y="21359"/>
                  </a:cubicBezTo>
                  <a:cubicBezTo>
                    <a:pt x="9005" y="21356"/>
                    <a:pt x="8996" y="21355"/>
                    <a:pt x="8985" y="21355"/>
                  </a:cubicBezTo>
                  <a:lnTo>
                    <a:pt x="8745" y="21355"/>
                  </a:lnTo>
                  <a:close/>
                  <a:moveTo>
                    <a:pt x="10183" y="21355"/>
                  </a:moveTo>
                  <a:cubicBezTo>
                    <a:pt x="10046" y="21355"/>
                    <a:pt x="10016" y="21557"/>
                    <a:pt x="10153" y="21596"/>
                  </a:cubicBezTo>
                  <a:cubicBezTo>
                    <a:pt x="10164" y="21599"/>
                    <a:pt x="10173" y="21600"/>
                    <a:pt x="10183" y="21600"/>
                  </a:cubicBezTo>
                  <a:lnTo>
                    <a:pt x="10423" y="21600"/>
                  </a:lnTo>
                  <a:cubicBezTo>
                    <a:pt x="10560" y="21600"/>
                    <a:pt x="10591" y="21398"/>
                    <a:pt x="10453" y="21359"/>
                  </a:cubicBezTo>
                  <a:cubicBezTo>
                    <a:pt x="10443" y="21356"/>
                    <a:pt x="10434" y="21355"/>
                    <a:pt x="10423" y="21355"/>
                  </a:cubicBezTo>
                  <a:lnTo>
                    <a:pt x="10183" y="21355"/>
                  </a:lnTo>
                  <a:close/>
                  <a:moveTo>
                    <a:pt x="11621" y="21355"/>
                  </a:moveTo>
                  <a:cubicBezTo>
                    <a:pt x="11484" y="21355"/>
                    <a:pt x="11453" y="21557"/>
                    <a:pt x="11591" y="21596"/>
                  </a:cubicBezTo>
                  <a:cubicBezTo>
                    <a:pt x="11602" y="21599"/>
                    <a:pt x="11611" y="21600"/>
                    <a:pt x="11621" y="21600"/>
                  </a:cubicBezTo>
                  <a:lnTo>
                    <a:pt x="11861" y="21600"/>
                  </a:lnTo>
                  <a:cubicBezTo>
                    <a:pt x="11998" y="21600"/>
                    <a:pt x="12029" y="21398"/>
                    <a:pt x="11891" y="21359"/>
                  </a:cubicBezTo>
                  <a:cubicBezTo>
                    <a:pt x="11881" y="21356"/>
                    <a:pt x="11872" y="21355"/>
                    <a:pt x="11861" y="21355"/>
                  </a:cubicBezTo>
                  <a:lnTo>
                    <a:pt x="11621" y="21355"/>
                  </a:lnTo>
                  <a:close/>
                  <a:moveTo>
                    <a:pt x="13059" y="21355"/>
                  </a:moveTo>
                  <a:cubicBezTo>
                    <a:pt x="12922" y="21355"/>
                    <a:pt x="12891" y="21557"/>
                    <a:pt x="13029" y="21596"/>
                  </a:cubicBezTo>
                  <a:cubicBezTo>
                    <a:pt x="13040" y="21599"/>
                    <a:pt x="13049" y="21600"/>
                    <a:pt x="13059" y="21600"/>
                  </a:cubicBezTo>
                  <a:lnTo>
                    <a:pt x="13299" y="21600"/>
                  </a:lnTo>
                  <a:cubicBezTo>
                    <a:pt x="13436" y="21600"/>
                    <a:pt x="13467" y="21398"/>
                    <a:pt x="13329" y="21359"/>
                  </a:cubicBezTo>
                  <a:cubicBezTo>
                    <a:pt x="13319" y="21356"/>
                    <a:pt x="13310" y="21355"/>
                    <a:pt x="13299" y="21355"/>
                  </a:cubicBezTo>
                  <a:lnTo>
                    <a:pt x="13059" y="21355"/>
                  </a:lnTo>
                  <a:close/>
                  <a:moveTo>
                    <a:pt x="14497" y="21355"/>
                  </a:moveTo>
                  <a:cubicBezTo>
                    <a:pt x="14360" y="21355"/>
                    <a:pt x="14330" y="21557"/>
                    <a:pt x="14467" y="21596"/>
                  </a:cubicBezTo>
                  <a:cubicBezTo>
                    <a:pt x="14477" y="21599"/>
                    <a:pt x="14487" y="21600"/>
                    <a:pt x="14497" y="21600"/>
                  </a:cubicBezTo>
                  <a:lnTo>
                    <a:pt x="14737" y="21600"/>
                  </a:lnTo>
                  <a:cubicBezTo>
                    <a:pt x="14874" y="21600"/>
                    <a:pt x="14905" y="21398"/>
                    <a:pt x="14767" y="21359"/>
                  </a:cubicBezTo>
                  <a:cubicBezTo>
                    <a:pt x="14757" y="21356"/>
                    <a:pt x="14748" y="21355"/>
                    <a:pt x="14737" y="21355"/>
                  </a:cubicBezTo>
                  <a:lnTo>
                    <a:pt x="14497" y="21355"/>
                  </a:lnTo>
                  <a:close/>
                  <a:moveTo>
                    <a:pt x="15935" y="21355"/>
                  </a:moveTo>
                  <a:cubicBezTo>
                    <a:pt x="15798" y="21355"/>
                    <a:pt x="15768" y="21557"/>
                    <a:pt x="15905" y="21596"/>
                  </a:cubicBezTo>
                  <a:cubicBezTo>
                    <a:pt x="15915" y="21599"/>
                    <a:pt x="15925" y="21600"/>
                    <a:pt x="15935" y="21600"/>
                  </a:cubicBezTo>
                  <a:lnTo>
                    <a:pt x="16175" y="21600"/>
                  </a:lnTo>
                  <a:cubicBezTo>
                    <a:pt x="16312" y="21600"/>
                    <a:pt x="16343" y="21398"/>
                    <a:pt x="16205" y="21359"/>
                  </a:cubicBezTo>
                  <a:cubicBezTo>
                    <a:pt x="16195" y="21356"/>
                    <a:pt x="16186" y="21355"/>
                    <a:pt x="16175" y="21355"/>
                  </a:cubicBezTo>
                  <a:lnTo>
                    <a:pt x="15935" y="21355"/>
                  </a:lnTo>
                  <a:close/>
                  <a:moveTo>
                    <a:pt x="17373" y="21355"/>
                  </a:moveTo>
                  <a:cubicBezTo>
                    <a:pt x="17236" y="21355"/>
                    <a:pt x="17206" y="21557"/>
                    <a:pt x="17343" y="21596"/>
                  </a:cubicBezTo>
                  <a:cubicBezTo>
                    <a:pt x="17354" y="21599"/>
                    <a:pt x="17363" y="21600"/>
                    <a:pt x="17373" y="21600"/>
                  </a:cubicBezTo>
                  <a:lnTo>
                    <a:pt x="17613" y="21600"/>
                  </a:lnTo>
                  <a:cubicBezTo>
                    <a:pt x="17750" y="21600"/>
                    <a:pt x="17781" y="21398"/>
                    <a:pt x="17643" y="21359"/>
                  </a:cubicBezTo>
                  <a:cubicBezTo>
                    <a:pt x="17633" y="21356"/>
                    <a:pt x="17624" y="21355"/>
                    <a:pt x="17613" y="21355"/>
                  </a:cubicBezTo>
                  <a:lnTo>
                    <a:pt x="17373" y="21355"/>
                  </a:lnTo>
                  <a:close/>
                  <a:moveTo>
                    <a:pt x="18811" y="21355"/>
                  </a:moveTo>
                  <a:cubicBezTo>
                    <a:pt x="18674" y="21355"/>
                    <a:pt x="18644" y="21557"/>
                    <a:pt x="18781" y="21596"/>
                  </a:cubicBezTo>
                  <a:cubicBezTo>
                    <a:pt x="18792" y="21599"/>
                    <a:pt x="18801" y="21600"/>
                    <a:pt x="18811" y="21600"/>
                  </a:cubicBezTo>
                  <a:lnTo>
                    <a:pt x="19051" y="21600"/>
                  </a:lnTo>
                  <a:cubicBezTo>
                    <a:pt x="19188" y="21600"/>
                    <a:pt x="19219" y="21398"/>
                    <a:pt x="19081" y="21359"/>
                  </a:cubicBezTo>
                  <a:cubicBezTo>
                    <a:pt x="19071" y="21356"/>
                    <a:pt x="19062" y="21355"/>
                    <a:pt x="19051" y="21355"/>
                  </a:cubicBezTo>
                  <a:lnTo>
                    <a:pt x="18811" y="21355"/>
                  </a:lnTo>
                  <a:close/>
                  <a:moveTo>
                    <a:pt x="20249" y="21355"/>
                  </a:moveTo>
                  <a:cubicBezTo>
                    <a:pt x="20112" y="21355"/>
                    <a:pt x="20082" y="21557"/>
                    <a:pt x="20219" y="21596"/>
                  </a:cubicBezTo>
                  <a:cubicBezTo>
                    <a:pt x="20229" y="21599"/>
                    <a:pt x="20239" y="21600"/>
                    <a:pt x="20249" y="21600"/>
                  </a:cubicBezTo>
                  <a:lnTo>
                    <a:pt x="20489" y="21600"/>
                  </a:lnTo>
                  <a:cubicBezTo>
                    <a:pt x="20626" y="21600"/>
                    <a:pt x="20657" y="21398"/>
                    <a:pt x="20519" y="21359"/>
                  </a:cubicBezTo>
                  <a:cubicBezTo>
                    <a:pt x="20509" y="21356"/>
                    <a:pt x="20500" y="21355"/>
                    <a:pt x="20489" y="21355"/>
                  </a:cubicBezTo>
                  <a:lnTo>
                    <a:pt x="20249" y="21355"/>
                  </a:lnTo>
                  <a:close/>
                  <a:moveTo>
                    <a:pt x="21312" y="21216"/>
                  </a:moveTo>
                  <a:cubicBezTo>
                    <a:pt x="21312" y="21357"/>
                    <a:pt x="21510" y="21388"/>
                    <a:pt x="21548" y="21247"/>
                  </a:cubicBezTo>
                  <a:cubicBezTo>
                    <a:pt x="21551" y="21237"/>
                    <a:pt x="21552" y="21227"/>
                    <a:pt x="21552" y="21216"/>
                  </a:cubicBezTo>
                  <a:lnTo>
                    <a:pt x="21552" y="20971"/>
                  </a:lnTo>
                  <a:cubicBezTo>
                    <a:pt x="21552" y="20831"/>
                    <a:pt x="21355" y="20800"/>
                    <a:pt x="21316" y="20941"/>
                  </a:cubicBezTo>
                  <a:cubicBezTo>
                    <a:pt x="21314" y="20951"/>
                    <a:pt x="21312" y="20961"/>
                    <a:pt x="21312" y="20971"/>
                  </a:cubicBezTo>
                  <a:lnTo>
                    <a:pt x="21312" y="21216"/>
                  </a:lnTo>
                  <a:close/>
                  <a:moveTo>
                    <a:pt x="21312" y="19746"/>
                  </a:moveTo>
                  <a:cubicBezTo>
                    <a:pt x="21312" y="19886"/>
                    <a:pt x="21510" y="19918"/>
                    <a:pt x="21548" y="19777"/>
                  </a:cubicBezTo>
                  <a:cubicBezTo>
                    <a:pt x="21551" y="19766"/>
                    <a:pt x="21552" y="19757"/>
                    <a:pt x="21552" y="19746"/>
                  </a:cubicBezTo>
                  <a:lnTo>
                    <a:pt x="21552" y="19501"/>
                  </a:lnTo>
                  <a:cubicBezTo>
                    <a:pt x="21552" y="19361"/>
                    <a:pt x="21355" y="19329"/>
                    <a:pt x="21316" y="19470"/>
                  </a:cubicBezTo>
                  <a:cubicBezTo>
                    <a:pt x="21314" y="19481"/>
                    <a:pt x="21312" y="19490"/>
                    <a:pt x="21312" y="19501"/>
                  </a:cubicBezTo>
                  <a:lnTo>
                    <a:pt x="21312" y="19746"/>
                  </a:lnTo>
                  <a:close/>
                  <a:moveTo>
                    <a:pt x="21312" y="18276"/>
                  </a:moveTo>
                  <a:cubicBezTo>
                    <a:pt x="21312" y="18416"/>
                    <a:pt x="21510" y="18447"/>
                    <a:pt x="21548" y="18306"/>
                  </a:cubicBezTo>
                  <a:cubicBezTo>
                    <a:pt x="21551" y="18296"/>
                    <a:pt x="21552" y="18286"/>
                    <a:pt x="21552" y="18276"/>
                  </a:cubicBezTo>
                  <a:lnTo>
                    <a:pt x="21552" y="18031"/>
                  </a:lnTo>
                  <a:cubicBezTo>
                    <a:pt x="21552" y="17890"/>
                    <a:pt x="21355" y="17859"/>
                    <a:pt x="21316" y="18000"/>
                  </a:cubicBezTo>
                  <a:cubicBezTo>
                    <a:pt x="21314" y="18010"/>
                    <a:pt x="21312" y="18020"/>
                    <a:pt x="21312" y="18031"/>
                  </a:cubicBezTo>
                  <a:lnTo>
                    <a:pt x="21312" y="18276"/>
                  </a:lnTo>
                  <a:close/>
                  <a:moveTo>
                    <a:pt x="21312" y="16805"/>
                  </a:moveTo>
                  <a:cubicBezTo>
                    <a:pt x="21312" y="16946"/>
                    <a:pt x="21510" y="16977"/>
                    <a:pt x="21548" y="16836"/>
                  </a:cubicBezTo>
                  <a:cubicBezTo>
                    <a:pt x="21551" y="16825"/>
                    <a:pt x="21552" y="16816"/>
                    <a:pt x="21552" y="16805"/>
                  </a:cubicBezTo>
                  <a:lnTo>
                    <a:pt x="21552" y="16560"/>
                  </a:lnTo>
                  <a:cubicBezTo>
                    <a:pt x="21552" y="16420"/>
                    <a:pt x="21355" y="16389"/>
                    <a:pt x="21316" y="16530"/>
                  </a:cubicBezTo>
                  <a:cubicBezTo>
                    <a:pt x="21314" y="16540"/>
                    <a:pt x="21312" y="16550"/>
                    <a:pt x="21312" y="16560"/>
                  </a:cubicBezTo>
                  <a:lnTo>
                    <a:pt x="21312" y="16805"/>
                  </a:lnTo>
                  <a:close/>
                  <a:moveTo>
                    <a:pt x="21312" y="15335"/>
                  </a:moveTo>
                  <a:cubicBezTo>
                    <a:pt x="21312" y="15475"/>
                    <a:pt x="21510" y="15506"/>
                    <a:pt x="21548" y="15366"/>
                  </a:cubicBezTo>
                  <a:cubicBezTo>
                    <a:pt x="21551" y="15355"/>
                    <a:pt x="21552" y="15346"/>
                    <a:pt x="21552" y="15335"/>
                  </a:cubicBezTo>
                  <a:lnTo>
                    <a:pt x="21552" y="15090"/>
                  </a:lnTo>
                  <a:cubicBezTo>
                    <a:pt x="21552" y="14950"/>
                    <a:pt x="21355" y="14918"/>
                    <a:pt x="21316" y="15059"/>
                  </a:cubicBezTo>
                  <a:cubicBezTo>
                    <a:pt x="21314" y="15070"/>
                    <a:pt x="21312" y="15079"/>
                    <a:pt x="21312" y="15090"/>
                  </a:cubicBezTo>
                  <a:lnTo>
                    <a:pt x="21312" y="15335"/>
                  </a:lnTo>
                  <a:close/>
                  <a:moveTo>
                    <a:pt x="21312" y="13864"/>
                  </a:moveTo>
                  <a:cubicBezTo>
                    <a:pt x="21312" y="14005"/>
                    <a:pt x="21510" y="14036"/>
                    <a:pt x="21548" y="13895"/>
                  </a:cubicBezTo>
                  <a:cubicBezTo>
                    <a:pt x="21551" y="13885"/>
                    <a:pt x="21552" y="13875"/>
                    <a:pt x="21552" y="13864"/>
                  </a:cubicBezTo>
                  <a:lnTo>
                    <a:pt x="21552" y="13620"/>
                  </a:lnTo>
                  <a:cubicBezTo>
                    <a:pt x="21552" y="13479"/>
                    <a:pt x="21355" y="13448"/>
                    <a:pt x="21316" y="13589"/>
                  </a:cubicBezTo>
                  <a:cubicBezTo>
                    <a:pt x="21314" y="13599"/>
                    <a:pt x="21312" y="13609"/>
                    <a:pt x="21312" y="13620"/>
                  </a:cubicBezTo>
                  <a:lnTo>
                    <a:pt x="21312" y="13864"/>
                  </a:lnTo>
                  <a:close/>
                  <a:moveTo>
                    <a:pt x="21312" y="12394"/>
                  </a:moveTo>
                  <a:cubicBezTo>
                    <a:pt x="21312" y="12534"/>
                    <a:pt x="21510" y="12566"/>
                    <a:pt x="21548" y="12425"/>
                  </a:cubicBezTo>
                  <a:cubicBezTo>
                    <a:pt x="21551" y="12414"/>
                    <a:pt x="21552" y="12405"/>
                    <a:pt x="21552" y="12394"/>
                  </a:cubicBezTo>
                  <a:lnTo>
                    <a:pt x="21552" y="12149"/>
                  </a:lnTo>
                  <a:cubicBezTo>
                    <a:pt x="21552" y="12009"/>
                    <a:pt x="21355" y="11978"/>
                    <a:pt x="21316" y="12119"/>
                  </a:cubicBezTo>
                  <a:cubicBezTo>
                    <a:pt x="21314" y="12129"/>
                    <a:pt x="21312" y="12138"/>
                    <a:pt x="21312" y="12149"/>
                  </a:cubicBezTo>
                  <a:lnTo>
                    <a:pt x="21312" y="12394"/>
                  </a:lnTo>
                  <a:close/>
                  <a:moveTo>
                    <a:pt x="21312" y="10924"/>
                  </a:moveTo>
                  <a:cubicBezTo>
                    <a:pt x="21312" y="11064"/>
                    <a:pt x="21510" y="11095"/>
                    <a:pt x="21548" y="10954"/>
                  </a:cubicBezTo>
                  <a:cubicBezTo>
                    <a:pt x="21551" y="10944"/>
                    <a:pt x="21552" y="10934"/>
                    <a:pt x="21552" y="10924"/>
                  </a:cubicBezTo>
                  <a:lnTo>
                    <a:pt x="21552" y="10679"/>
                  </a:lnTo>
                  <a:cubicBezTo>
                    <a:pt x="21552" y="10538"/>
                    <a:pt x="21355" y="10507"/>
                    <a:pt x="21316" y="10648"/>
                  </a:cubicBezTo>
                  <a:cubicBezTo>
                    <a:pt x="21314" y="10659"/>
                    <a:pt x="21312" y="10668"/>
                    <a:pt x="21312" y="10679"/>
                  </a:cubicBezTo>
                  <a:lnTo>
                    <a:pt x="21312" y="10924"/>
                  </a:lnTo>
                  <a:close/>
                  <a:moveTo>
                    <a:pt x="21312" y="9453"/>
                  </a:moveTo>
                  <a:cubicBezTo>
                    <a:pt x="21312" y="9594"/>
                    <a:pt x="21510" y="9625"/>
                    <a:pt x="21548" y="9484"/>
                  </a:cubicBezTo>
                  <a:cubicBezTo>
                    <a:pt x="21551" y="9474"/>
                    <a:pt x="21552" y="9464"/>
                    <a:pt x="21552" y="9453"/>
                  </a:cubicBezTo>
                  <a:lnTo>
                    <a:pt x="21552" y="9208"/>
                  </a:lnTo>
                  <a:cubicBezTo>
                    <a:pt x="21552" y="9068"/>
                    <a:pt x="21355" y="9037"/>
                    <a:pt x="21316" y="9178"/>
                  </a:cubicBezTo>
                  <a:cubicBezTo>
                    <a:pt x="21314" y="9188"/>
                    <a:pt x="21312" y="9198"/>
                    <a:pt x="21312" y="9208"/>
                  </a:cubicBezTo>
                  <a:lnTo>
                    <a:pt x="21312" y="9453"/>
                  </a:lnTo>
                  <a:close/>
                  <a:moveTo>
                    <a:pt x="21312" y="7983"/>
                  </a:moveTo>
                  <a:cubicBezTo>
                    <a:pt x="21312" y="8123"/>
                    <a:pt x="21510" y="8154"/>
                    <a:pt x="21548" y="8013"/>
                  </a:cubicBezTo>
                  <a:cubicBezTo>
                    <a:pt x="21551" y="8003"/>
                    <a:pt x="21552" y="7994"/>
                    <a:pt x="21552" y="7983"/>
                  </a:cubicBezTo>
                  <a:lnTo>
                    <a:pt x="21552" y="7738"/>
                  </a:lnTo>
                  <a:cubicBezTo>
                    <a:pt x="21552" y="7598"/>
                    <a:pt x="21355" y="7566"/>
                    <a:pt x="21316" y="7707"/>
                  </a:cubicBezTo>
                  <a:cubicBezTo>
                    <a:pt x="21314" y="7718"/>
                    <a:pt x="21312" y="7727"/>
                    <a:pt x="21312" y="7738"/>
                  </a:cubicBezTo>
                  <a:lnTo>
                    <a:pt x="21312" y="7983"/>
                  </a:lnTo>
                  <a:close/>
                  <a:moveTo>
                    <a:pt x="21312" y="6513"/>
                  </a:moveTo>
                  <a:cubicBezTo>
                    <a:pt x="21312" y="6653"/>
                    <a:pt x="21510" y="6684"/>
                    <a:pt x="21548" y="6543"/>
                  </a:cubicBezTo>
                  <a:cubicBezTo>
                    <a:pt x="21551" y="6533"/>
                    <a:pt x="21552" y="6523"/>
                    <a:pt x="21552" y="6513"/>
                  </a:cubicBezTo>
                  <a:lnTo>
                    <a:pt x="21552" y="6268"/>
                  </a:lnTo>
                  <a:cubicBezTo>
                    <a:pt x="21552" y="6127"/>
                    <a:pt x="21355" y="6096"/>
                    <a:pt x="21316" y="6237"/>
                  </a:cubicBezTo>
                  <a:cubicBezTo>
                    <a:pt x="21314" y="6247"/>
                    <a:pt x="21312" y="6257"/>
                    <a:pt x="21312" y="6268"/>
                  </a:cubicBezTo>
                  <a:lnTo>
                    <a:pt x="21312" y="6513"/>
                  </a:lnTo>
                  <a:close/>
                  <a:moveTo>
                    <a:pt x="21312" y="5042"/>
                  </a:moveTo>
                  <a:cubicBezTo>
                    <a:pt x="21312" y="5182"/>
                    <a:pt x="21510" y="5214"/>
                    <a:pt x="21548" y="5073"/>
                  </a:cubicBezTo>
                  <a:cubicBezTo>
                    <a:pt x="21551" y="5062"/>
                    <a:pt x="21552" y="5053"/>
                    <a:pt x="21552" y="5042"/>
                  </a:cubicBezTo>
                  <a:lnTo>
                    <a:pt x="21552" y="4797"/>
                  </a:lnTo>
                  <a:cubicBezTo>
                    <a:pt x="21552" y="4657"/>
                    <a:pt x="21355" y="4626"/>
                    <a:pt x="21316" y="4767"/>
                  </a:cubicBezTo>
                  <a:cubicBezTo>
                    <a:pt x="21314" y="4777"/>
                    <a:pt x="21312" y="4786"/>
                    <a:pt x="21312" y="4797"/>
                  </a:cubicBezTo>
                  <a:lnTo>
                    <a:pt x="21312" y="5042"/>
                  </a:lnTo>
                  <a:close/>
                  <a:moveTo>
                    <a:pt x="21312" y="3572"/>
                  </a:moveTo>
                  <a:cubicBezTo>
                    <a:pt x="21312" y="3712"/>
                    <a:pt x="21510" y="3743"/>
                    <a:pt x="21548" y="3602"/>
                  </a:cubicBezTo>
                  <a:cubicBezTo>
                    <a:pt x="21551" y="3592"/>
                    <a:pt x="21552" y="3582"/>
                    <a:pt x="21552" y="3572"/>
                  </a:cubicBezTo>
                  <a:lnTo>
                    <a:pt x="21552" y="3327"/>
                  </a:lnTo>
                  <a:cubicBezTo>
                    <a:pt x="21552" y="3187"/>
                    <a:pt x="21355" y="3155"/>
                    <a:pt x="21316" y="3296"/>
                  </a:cubicBezTo>
                  <a:cubicBezTo>
                    <a:pt x="21314" y="3307"/>
                    <a:pt x="21312" y="3316"/>
                    <a:pt x="21312" y="3327"/>
                  </a:cubicBezTo>
                  <a:lnTo>
                    <a:pt x="21312" y="3572"/>
                  </a:lnTo>
                  <a:close/>
                  <a:moveTo>
                    <a:pt x="21312" y="2101"/>
                  </a:moveTo>
                  <a:cubicBezTo>
                    <a:pt x="21312" y="2242"/>
                    <a:pt x="21510" y="2273"/>
                    <a:pt x="21548" y="2132"/>
                  </a:cubicBezTo>
                  <a:cubicBezTo>
                    <a:pt x="21551" y="2122"/>
                    <a:pt x="21552" y="2112"/>
                    <a:pt x="21552" y="2101"/>
                  </a:cubicBezTo>
                  <a:lnTo>
                    <a:pt x="21552" y="1856"/>
                  </a:lnTo>
                  <a:cubicBezTo>
                    <a:pt x="21552" y="1716"/>
                    <a:pt x="21355" y="1685"/>
                    <a:pt x="21316" y="1826"/>
                  </a:cubicBezTo>
                  <a:cubicBezTo>
                    <a:pt x="21314" y="1836"/>
                    <a:pt x="21312" y="1846"/>
                    <a:pt x="21312" y="1856"/>
                  </a:cubicBezTo>
                  <a:lnTo>
                    <a:pt x="21312" y="2101"/>
                  </a:lnTo>
                  <a:close/>
                  <a:moveTo>
                    <a:pt x="21312" y="631"/>
                  </a:moveTo>
                  <a:cubicBezTo>
                    <a:pt x="21312" y="771"/>
                    <a:pt x="21510" y="803"/>
                    <a:pt x="21548" y="662"/>
                  </a:cubicBezTo>
                  <a:cubicBezTo>
                    <a:pt x="21551" y="651"/>
                    <a:pt x="21552" y="642"/>
                    <a:pt x="21552" y="631"/>
                  </a:cubicBezTo>
                  <a:lnTo>
                    <a:pt x="21552" y="386"/>
                  </a:lnTo>
                  <a:cubicBezTo>
                    <a:pt x="21552" y="246"/>
                    <a:pt x="21355" y="214"/>
                    <a:pt x="21316" y="355"/>
                  </a:cubicBezTo>
                  <a:cubicBezTo>
                    <a:pt x="21314" y="366"/>
                    <a:pt x="21312" y="375"/>
                    <a:pt x="21312" y="386"/>
                  </a:cubicBezTo>
                  <a:lnTo>
                    <a:pt x="21312" y="631"/>
                  </a:lnTo>
                  <a:close/>
                  <a:moveTo>
                    <a:pt x="20491" y="245"/>
                  </a:moveTo>
                  <a:cubicBezTo>
                    <a:pt x="20629" y="245"/>
                    <a:pt x="20659" y="43"/>
                    <a:pt x="20521" y="4"/>
                  </a:cubicBezTo>
                  <a:cubicBezTo>
                    <a:pt x="20511" y="1"/>
                    <a:pt x="20502" y="0"/>
                    <a:pt x="20491" y="0"/>
                  </a:cubicBezTo>
                  <a:lnTo>
                    <a:pt x="20252" y="0"/>
                  </a:lnTo>
                  <a:cubicBezTo>
                    <a:pt x="20115" y="0"/>
                    <a:pt x="20084" y="202"/>
                    <a:pt x="20222" y="241"/>
                  </a:cubicBezTo>
                  <a:cubicBezTo>
                    <a:pt x="20232" y="244"/>
                    <a:pt x="20241" y="245"/>
                    <a:pt x="20252" y="245"/>
                  </a:cubicBezTo>
                  <a:lnTo>
                    <a:pt x="20491" y="245"/>
                  </a:lnTo>
                  <a:close/>
                  <a:moveTo>
                    <a:pt x="19053" y="245"/>
                  </a:moveTo>
                  <a:cubicBezTo>
                    <a:pt x="19191" y="245"/>
                    <a:pt x="19221" y="43"/>
                    <a:pt x="19083" y="4"/>
                  </a:cubicBezTo>
                  <a:cubicBezTo>
                    <a:pt x="19073" y="1"/>
                    <a:pt x="19064" y="0"/>
                    <a:pt x="19053" y="0"/>
                  </a:cubicBezTo>
                  <a:lnTo>
                    <a:pt x="18814" y="0"/>
                  </a:lnTo>
                  <a:cubicBezTo>
                    <a:pt x="18677" y="0"/>
                    <a:pt x="18646" y="202"/>
                    <a:pt x="18784" y="241"/>
                  </a:cubicBezTo>
                  <a:cubicBezTo>
                    <a:pt x="18794" y="244"/>
                    <a:pt x="18803" y="245"/>
                    <a:pt x="18814" y="245"/>
                  </a:cubicBezTo>
                  <a:lnTo>
                    <a:pt x="19053" y="245"/>
                  </a:lnTo>
                  <a:close/>
                  <a:moveTo>
                    <a:pt x="17615" y="245"/>
                  </a:moveTo>
                  <a:cubicBezTo>
                    <a:pt x="17753" y="245"/>
                    <a:pt x="17783" y="43"/>
                    <a:pt x="17645" y="4"/>
                  </a:cubicBezTo>
                  <a:cubicBezTo>
                    <a:pt x="17635" y="1"/>
                    <a:pt x="17626" y="0"/>
                    <a:pt x="17615" y="0"/>
                  </a:cubicBezTo>
                  <a:lnTo>
                    <a:pt x="17376" y="0"/>
                  </a:lnTo>
                  <a:cubicBezTo>
                    <a:pt x="17239" y="0"/>
                    <a:pt x="17208" y="202"/>
                    <a:pt x="17346" y="241"/>
                  </a:cubicBezTo>
                  <a:cubicBezTo>
                    <a:pt x="17356" y="244"/>
                    <a:pt x="17365" y="245"/>
                    <a:pt x="17376" y="245"/>
                  </a:cubicBezTo>
                  <a:lnTo>
                    <a:pt x="17615" y="245"/>
                  </a:lnTo>
                  <a:close/>
                  <a:moveTo>
                    <a:pt x="16177" y="245"/>
                  </a:moveTo>
                  <a:cubicBezTo>
                    <a:pt x="16315" y="245"/>
                    <a:pt x="16345" y="43"/>
                    <a:pt x="16207" y="4"/>
                  </a:cubicBezTo>
                  <a:cubicBezTo>
                    <a:pt x="16197" y="1"/>
                    <a:pt x="16188" y="0"/>
                    <a:pt x="16177" y="0"/>
                  </a:cubicBezTo>
                  <a:lnTo>
                    <a:pt x="15938" y="0"/>
                  </a:lnTo>
                  <a:cubicBezTo>
                    <a:pt x="15801" y="0"/>
                    <a:pt x="15770" y="202"/>
                    <a:pt x="15908" y="241"/>
                  </a:cubicBezTo>
                  <a:cubicBezTo>
                    <a:pt x="15918" y="244"/>
                    <a:pt x="15927" y="245"/>
                    <a:pt x="15938" y="245"/>
                  </a:cubicBezTo>
                  <a:lnTo>
                    <a:pt x="16177" y="245"/>
                  </a:lnTo>
                  <a:close/>
                  <a:moveTo>
                    <a:pt x="14739" y="245"/>
                  </a:moveTo>
                  <a:cubicBezTo>
                    <a:pt x="14877" y="245"/>
                    <a:pt x="14907" y="43"/>
                    <a:pt x="14770" y="4"/>
                  </a:cubicBezTo>
                  <a:cubicBezTo>
                    <a:pt x="14759" y="1"/>
                    <a:pt x="14750" y="0"/>
                    <a:pt x="14739" y="0"/>
                  </a:cubicBezTo>
                  <a:lnTo>
                    <a:pt x="14500" y="0"/>
                  </a:lnTo>
                  <a:cubicBezTo>
                    <a:pt x="14363" y="0"/>
                    <a:pt x="14332" y="202"/>
                    <a:pt x="14470" y="241"/>
                  </a:cubicBezTo>
                  <a:cubicBezTo>
                    <a:pt x="14480" y="244"/>
                    <a:pt x="14489" y="245"/>
                    <a:pt x="14500" y="245"/>
                  </a:cubicBezTo>
                  <a:lnTo>
                    <a:pt x="14739" y="245"/>
                  </a:lnTo>
                  <a:close/>
                  <a:moveTo>
                    <a:pt x="13301" y="245"/>
                  </a:moveTo>
                  <a:cubicBezTo>
                    <a:pt x="13439" y="245"/>
                    <a:pt x="13469" y="43"/>
                    <a:pt x="13331" y="4"/>
                  </a:cubicBezTo>
                  <a:cubicBezTo>
                    <a:pt x="13321" y="1"/>
                    <a:pt x="13312" y="0"/>
                    <a:pt x="13301" y="0"/>
                  </a:cubicBezTo>
                  <a:lnTo>
                    <a:pt x="13062" y="0"/>
                  </a:lnTo>
                  <a:cubicBezTo>
                    <a:pt x="12925" y="0"/>
                    <a:pt x="12894" y="202"/>
                    <a:pt x="13032" y="241"/>
                  </a:cubicBezTo>
                  <a:cubicBezTo>
                    <a:pt x="13042" y="244"/>
                    <a:pt x="13051" y="245"/>
                    <a:pt x="13062" y="245"/>
                  </a:cubicBezTo>
                  <a:lnTo>
                    <a:pt x="13301" y="245"/>
                  </a:lnTo>
                  <a:close/>
                  <a:moveTo>
                    <a:pt x="11864" y="245"/>
                  </a:moveTo>
                  <a:cubicBezTo>
                    <a:pt x="12001" y="245"/>
                    <a:pt x="12031" y="43"/>
                    <a:pt x="11893" y="4"/>
                  </a:cubicBezTo>
                  <a:cubicBezTo>
                    <a:pt x="11883" y="1"/>
                    <a:pt x="11874" y="0"/>
                    <a:pt x="11864" y="0"/>
                  </a:cubicBezTo>
                  <a:lnTo>
                    <a:pt x="11624" y="0"/>
                  </a:lnTo>
                  <a:cubicBezTo>
                    <a:pt x="11487" y="0"/>
                    <a:pt x="11456" y="202"/>
                    <a:pt x="11594" y="241"/>
                  </a:cubicBezTo>
                  <a:cubicBezTo>
                    <a:pt x="11604" y="244"/>
                    <a:pt x="11613" y="245"/>
                    <a:pt x="11624" y="245"/>
                  </a:cubicBezTo>
                  <a:lnTo>
                    <a:pt x="11864" y="245"/>
                  </a:lnTo>
                  <a:close/>
                  <a:moveTo>
                    <a:pt x="10426" y="245"/>
                  </a:moveTo>
                  <a:cubicBezTo>
                    <a:pt x="10563" y="245"/>
                    <a:pt x="10593" y="43"/>
                    <a:pt x="10456" y="4"/>
                  </a:cubicBezTo>
                  <a:cubicBezTo>
                    <a:pt x="10445" y="1"/>
                    <a:pt x="10436" y="0"/>
                    <a:pt x="10426" y="0"/>
                  </a:cubicBezTo>
                  <a:lnTo>
                    <a:pt x="10186" y="0"/>
                  </a:lnTo>
                  <a:cubicBezTo>
                    <a:pt x="10049" y="0"/>
                    <a:pt x="10018" y="202"/>
                    <a:pt x="10156" y="241"/>
                  </a:cubicBezTo>
                  <a:cubicBezTo>
                    <a:pt x="10166" y="244"/>
                    <a:pt x="10175" y="245"/>
                    <a:pt x="10186" y="245"/>
                  </a:cubicBezTo>
                  <a:lnTo>
                    <a:pt x="10426" y="245"/>
                  </a:lnTo>
                  <a:close/>
                  <a:moveTo>
                    <a:pt x="8988" y="245"/>
                  </a:moveTo>
                  <a:cubicBezTo>
                    <a:pt x="9125" y="245"/>
                    <a:pt x="9155" y="43"/>
                    <a:pt x="9017" y="4"/>
                  </a:cubicBezTo>
                  <a:cubicBezTo>
                    <a:pt x="9007" y="1"/>
                    <a:pt x="8998" y="0"/>
                    <a:pt x="8988" y="0"/>
                  </a:cubicBezTo>
                  <a:lnTo>
                    <a:pt x="8748" y="0"/>
                  </a:lnTo>
                  <a:cubicBezTo>
                    <a:pt x="8611" y="0"/>
                    <a:pt x="8580" y="202"/>
                    <a:pt x="8718" y="241"/>
                  </a:cubicBezTo>
                  <a:cubicBezTo>
                    <a:pt x="8728" y="244"/>
                    <a:pt x="8737" y="245"/>
                    <a:pt x="8748" y="245"/>
                  </a:cubicBezTo>
                  <a:lnTo>
                    <a:pt x="8988" y="245"/>
                  </a:lnTo>
                  <a:close/>
                  <a:moveTo>
                    <a:pt x="7550" y="245"/>
                  </a:moveTo>
                  <a:cubicBezTo>
                    <a:pt x="7687" y="245"/>
                    <a:pt x="7717" y="43"/>
                    <a:pt x="7579" y="4"/>
                  </a:cubicBezTo>
                  <a:cubicBezTo>
                    <a:pt x="7569" y="1"/>
                    <a:pt x="7560" y="0"/>
                    <a:pt x="7550" y="0"/>
                  </a:cubicBezTo>
                  <a:lnTo>
                    <a:pt x="7310" y="0"/>
                  </a:lnTo>
                  <a:cubicBezTo>
                    <a:pt x="7173" y="0"/>
                    <a:pt x="7142" y="202"/>
                    <a:pt x="7280" y="241"/>
                  </a:cubicBezTo>
                  <a:cubicBezTo>
                    <a:pt x="7290" y="244"/>
                    <a:pt x="7299" y="245"/>
                    <a:pt x="7310" y="245"/>
                  </a:cubicBezTo>
                  <a:lnTo>
                    <a:pt x="7550" y="245"/>
                  </a:lnTo>
                  <a:close/>
                  <a:moveTo>
                    <a:pt x="6112" y="245"/>
                  </a:moveTo>
                  <a:cubicBezTo>
                    <a:pt x="6249" y="245"/>
                    <a:pt x="6279" y="43"/>
                    <a:pt x="6141" y="4"/>
                  </a:cubicBezTo>
                  <a:cubicBezTo>
                    <a:pt x="6131" y="1"/>
                    <a:pt x="6122" y="0"/>
                    <a:pt x="6112" y="0"/>
                  </a:cubicBezTo>
                  <a:lnTo>
                    <a:pt x="5872" y="0"/>
                  </a:lnTo>
                  <a:cubicBezTo>
                    <a:pt x="5735" y="0"/>
                    <a:pt x="5704" y="202"/>
                    <a:pt x="5842" y="241"/>
                  </a:cubicBezTo>
                  <a:cubicBezTo>
                    <a:pt x="5852" y="244"/>
                    <a:pt x="5861" y="245"/>
                    <a:pt x="5872" y="245"/>
                  </a:cubicBezTo>
                  <a:lnTo>
                    <a:pt x="6112" y="245"/>
                  </a:lnTo>
                  <a:close/>
                  <a:moveTo>
                    <a:pt x="4674" y="245"/>
                  </a:moveTo>
                  <a:cubicBezTo>
                    <a:pt x="4811" y="245"/>
                    <a:pt x="4841" y="43"/>
                    <a:pt x="4703" y="4"/>
                  </a:cubicBezTo>
                  <a:cubicBezTo>
                    <a:pt x="4693" y="1"/>
                    <a:pt x="4684" y="0"/>
                    <a:pt x="4674" y="0"/>
                  </a:cubicBezTo>
                  <a:lnTo>
                    <a:pt x="4434" y="0"/>
                  </a:lnTo>
                  <a:cubicBezTo>
                    <a:pt x="4297" y="0"/>
                    <a:pt x="4266" y="202"/>
                    <a:pt x="4404" y="241"/>
                  </a:cubicBezTo>
                  <a:cubicBezTo>
                    <a:pt x="4414" y="244"/>
                    <a:pt x="4423" y="245"/>
                    <a:pt x="4434" y="245"/>
                  </a:cubicBezTo>
                  <a:lnTo>
                    <a:pt x="4674" y="245"/>
                  </a:lnTo>
                  <a:close/>
                  <a:moveTo>
                    <a:pt x="3236" y="245"/>
                  </a:moveTo>
                  <a:cubicBezTo>
                    <a:pt x="3373" y="245"/>
                    <a:pt x="3403" y="43"/>
                    <a:pt x="3266" y="4"/>
                  </a:cubicBezTo>
                  <a:cubicBezTo>
                    <a:pt x="3255" y="1"/>
                    <a:pt x="3246" y="0"/>
                    <a:pt x="3236" y="0"/>
                  </a:cubicBezTo>
                  <a:lnTo>
                    <a:pt x="2996" y="0"/>
                  </a:lnTo>
                  <a:cubicBezTo>
                    <a:pt x="2859" y="0"/>
                    <a:pt x="2828" y="202"/>
                    <a:pt x="2966" y="241"/>
                  </a:cubicBezTo>
                  <a:cubicBezTo>
                    <a:pt x="2976" y="244"/>
                    <a:pt x="2985" y="245"/>
                    <a:pt x="2996" y="245"/>
                  </a:cubicBezTo>
                  <a:lnTo>
                    <a:pt x="3236" y="245"/>
                  </a:lnTo>
                  <a:close/>
                  <a:moveTo>
                    <a:pt x="1798" y="245"/>
                  </a:moveTo>
                  <a:cubicBezTo>
                    <a:pt x="1935" y="245"/>
                    <a:pt x="1965" y="43"/>
                    <a:pt x="1828" y="4"/>
                  </a:cubicBezTo>
                  <a:cubicBezTo>
                    <a:pt x="1817" y="1"/>
                    <a:pt x="1808" y="0"/>
                    <a:pt x="1798" y="0"/>
                  </a:cubicBezTo>
                  <a:lnTo>
                    <a:pt x="1558" y="0"/>
                  </a:lnTo>
                  <a:cubicBezTo>
                    <a:pt x="1421" y="0"/>
                    <a:pt x="1390" y="202"/>
                    <a:pt x="1528" y="241"/>
                  </a:cubicBezTo>
                  <a:cubicBezTo>
                    <a:pt x="1538" y="244"/>
                    <a:pt x="1547" y="245"/>
                    <a:pt x="1558" y="245"/>
                  </a:cubicBezTo>
                  <a:lnTo>
                    <a:pt x="1798" y="245"/>
                  </a:lnTo>
                  <a:close/>
                  <a:moveTo>
                    <a:pt x="1798" y="245"/>
                  </a:moveTo>
                </a:path>
              </a:pathLst>
            </a:custGeom>
            <a:solidFill>
              <a:srgbClr val="FFF0CE"/>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grpSp>
          <p:nvGrpSpPr>
            <p:cNvPr id="23" name="Group 93"/>
            <p:cNvGrpSpPr>
              <a:grpSpLocks/>
            </p:cNvGrpSpPr>
            <p:nvPr/>
          </p:nvGrpSpPr>
          <p:grpSpPr bwMode="auto">
            <a:xfrm>
              <a:off x="1856" y="424"/>
              <a:ext cx="661" cy="943"/>
              <a:chOff x="0" y="0"/>
              <a:chExt cx="661" cy="943"/>
            </a:xfrm>
          </p:grpSpPr>
          <p:sp>
            <p:nvSpPr>
              <p:cNvPr id="150" name="AutoShape 89"/>
              <p:cNvSpPr>
                <a:spLocks/>
              </p:cNvSpPr>
              <p:nvPr/>
            </p:nvSpPr>
            <p:spPr bwMode="auto">
              <a:xfrm>
                <a:off x="0" y="0"/>
                <a:ext cx="661" cy="9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137" y="0"/>
                    </a:moveTo>
                    <a:lnTo>
                      <a:pt x="4463" y="0"/>
                    </a:lnTo>
                    <a:cubicBezTo>
                      <a:pt x="2008" y="0"/>
                      <a:pt x="0" y="1408"/>
                      <a:pt x="0" y="3129"/>
                    </a:cubicBezTo>
                    <a:lnTo>
                      <a:pt x="0" y="18471"/>
                    </a:lnTo>
                    <a:cubicBezTo>
                      <a:pt x="0" y="20192"/>
                      <a:pt x="2008" y="21600"/>
                      <a:pt x="4463" y="21600"/>
                    </a:cubicBezTo>
                    <a:lnTo>
                      <a:pt x="17137" y="21600"/>
                    </a:lnTo>
                    <a:cubicBezTo>
                      <a:pt x="19592" y="21600"/>
                      <a:pt x="21600" y="20192"/>
                      <a:pt x="21600" y="18471"/>
                    </a:cubicBezTo>
                    <a:lnTo>
                      <a:pt x="21600" y="3129"/>
                    </a:lnTo>
                    <a:cubicBezTo>
                      <a:pt x="21600" y="1408"/>
                      <a:pt x="19592" y="0"/>
                      <a:pt x="17137" y="0"/>
                    </a:cubicBezTo>
                    <a:close/>
                    <a:moveTo>
                      <a:pt x="17137" y="0"/>
                    </a:moveTo>
                  </a:path>
                </a:pathLst>
              </a:custGeom>
              <a:solidFill>
                <a:srgbClr val="3F72A0"/>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51" name="AutoShape 90"/>
              <p:cNvSpPr>
                <a:spLocks/>
              </p:cNvSpPr>
              <p:nvPr/>
            </p:nvSpPr>
            <p:spPr bwMode="auto">
              <a:xfrm>
                <a:off x="48" y="80"/>
                <a:ext cx="567" cy="7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25" y="0"/>
                    </a:moveTo>
                    <a:lnTo>
                      <a:pt x="75" y="0"/>
                    </a:lnTo>
                    <a:cubicBezTo>
                      <a:pt x="34" y="0"/>
                      <a:pt x="0" y="25"/>
                      <a:pt x="0" y="55"/>
                    </a:cubicBezTo>
                    <a:lnTo>
                      <a:pt x="0" y="21545"/>
                    </a:lnTo>
                    <a:cubicBezTo>
                      <a:pt x="0" y="21575"/>
                      <a:pt x="34" y="21600"/>
                      <a:pt x="75" y="21600"/>
                    </a:cubicBezTo>
                    <a:lnTo>
                      <a:pt x="21525" y="21600"/>
                    </a:lnTo>
                    <a:cubicBezTo>
                      <a:pt x="21566" y="21600"/>
                      <a:pt x="21600" y="21575"/>
                      <a:pt x="21600" y="21545"/>
                    </a:cubicBezTo>
                    <a:lnTo>
                      <a:pt x="21600" y="55"/>
                    </a:lnTo>
                    <a:cubicBezTo>
                      <a:pt x="21600" y="25"/>
                      <a:pt x="21566" y="0"/>
                      <a:pt x="21525" y="0"/>
                    </a:cubicBezTo>
                    <a:close/>
                    <a:moveTo>
                      <a:pt x="21525" y="0"/>
                    </a:moveTo>
                  </a:path>
                </a:pathLst>
              </a:cu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52" name="AutoShape 91"/>
              <p:cNvSpPr>
                <a:spLocks/>
              </p:cNvSpPr>
              <p:nvPr/>
            </p:nvSpPr>
            <p:spPr bwMode="auto">
              <a:xfrm>
                <a:off x="248" y="24"/>
                <a:ext cx="159"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0630" y="0"/>
                    </a:moveTo>
                    <a:lnTo>
                      <a:pt x="970" y="0"/>
                    </a:lnTo>
                    <a:cubicBezTo>
                      <a:pt x="437" y="0"/>
                      <a:pt x="0" y="4844"/>
                      <a:pt x="0" y="10800"/>
                    </a:cubicBezTo>
                    <a:lnTo>
                      <a:pt x="0" y="10812"/>
                    </a:lnTo>
                    <a:cubicBezTo>
                      <a:pt x="0" y="16756"/>
                      <a:pt x="436" y="21600"/>
                      <a:pt x="970" y="21600"/>
                    </a:cubicBezTo>
                    <a:lnTo>
                      <a:pt x="20630" y="21600"/>
                    </a:lnTo>
                    <a:cubicBezTo>
                      <a:pt x="21163" y="21600"/>
                      <a:pt x="21600" y="16756"/>
                      <a:pt x="21600" y="10812"/>
                    </a:cubicBezTo>
                    <a:lnTo>
                      <a:pt x="21600" y="10800"/>
                    </a:lnTo>
                    <a:cubicBezTo>
                      <a:pt x="21599" y="4844"/>
                      <a:pt x="21163" y="0"/>
                      <a:pt x="20630" y="0"/>
                    </a:cubicBezTo>
                    <a:close/>
                    <a:moveTo>
                      <a:pt x="20630" y="0"/>
                    </a:moveTo>
                  </a:path>
                </a:pathLst>
              </a:custGeom>
              <a:solidFill>
                <a:srgbClr val="91BDE3"/>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53" name="AutoShape 92"/>
              <p:cNvSpPr>
                <a:spLocks/>
              </p:cNvSpPr>
              <p:nvPr/>
            </p:nvSpPr>
            <p:spPr bwMode="auto">
              <a:xfrm>
                <a:off x="304" y="872"/>
                <a:ext cx="48" cy="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800" y="21600"/>
                    </a:moveTo>
                    <a:cubicBezTo>
                      <a:pt x="16745" y="21600"/>
                      <a:pt x="21600" y="16751"/>
                      <a:pt x="21600" y="10802"/>
                    </a:cubicBezTo>
                    <a:cubicBezTo>
                      <a:pt x="21600" y="4852"/>
                      <a:pt x="16745" y="0"/>
                      <a:pt x="10800" y="0"/>
                    </a:cubicBezTo>
                    <a:cubicBezTo>
                      <a:pt x="4848" y="0"/>
                      <a:pt x="0" y="4852"/>
                      <a:pt x="0" y="10802"/>
                    </a:cubicBezTo>
                    <a:cubicBezTo>
                      <a:pt x="0" y="16751"/>
                      <a:pt x="4848" y="21600"/>
                      <a:pt x="10800" y="21600"/>
                    </a:cubicBezTo>
                    <a:close/>
                    <a:moveTo>
                      <a:pt x="10800" y="21600"/>
                    </a:moveTo>
                  </a:path>
                </a:pathLst>
              </a:custGeom>
              <a:solidFill>
                <a:srgbClr val="91BDE3"/>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grpSp>
        <p:grpSp>
          <p:nvGrpSpPr>
            <p:cNvPr id="24" name="Group 115"/>
            <p:cNvGrpSpPr>
              <a:grpSpLocks/>
            </p:cNvGrpSpPr>
            <p:nvPr/>
          </p:nvGrpSpPr>
          <p:grpSpPr bwMode="auto">
            <a:xfrm>
              <a:off x="1904" y="504"/>
              <a:ext cx="567" cy="777"/>
              <a:chOff x="0" y="0"/>
              <a:chExt cx="567" cy="777"/>
            </a:xfrm>
          </p:grpSpPr>
          <p:sp>
            <p:nvSpPr>
              <p:cNvPr id="129" name="Rectangle 94"/>
              <p:cNvSpPr>
                <a:spLocks/>
              </p:cNvSpPr>
              <p:nvPr/>
            </p:nvSpPr>
            <p:spPr bwMode="auto">
              <a:xfrm>
                <a:off x="0" y="0"/>
                <a:ext cx="567" cy="777"/>
              </a:xfrm>
              <a:prstGeom prst="rect">
                <a:avLst/>
              </a:prstGeom>
              <a:solidFill>
                <a:srgbClr val="FFFFFF"/>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30" name="Rectangle 95"/>
              <p:cNvSpPr>
                <a:spLocks/>
              </p:cNvSpPr>
              <p:nvPr/>
            </p:nvSpPr>
            <p:spPr bwMode="auto">
              <a:xfrm>
                <a:off x="0" y="0"/>
                <a:ext cx="567" cy="37"/>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31" name="Rectangle 96"/>
              <p:cNvSpPr>
                <a:spLocks/>
              </p:cNvSpPr>
              <p:nvPr/>
            </p:nvSpPr>
            <p:spPr bwMode="auto">
              <a:xfrm>
                <a:off x="151" y="56"/>
                <a:ext cx="265" cy="57"/>
              </a:xfrm>
              <a:prstGeom prst="rect">
                <a:avLst/>
              </a:prstGeom>
              <a:solidFill>
                <a:srgbClr val="ACD85A"/>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32" name="Rectangle 97"/>
              <p:cNvSpPr>
                <a:spLocks/>
              </p:cNvSpPr>
              <p:nvPr/>
            </p:nvSpPr>
            <p:spPr bwMode="auto">
              <a:xfrm>
                <a:off x="0" y="183"/>
                <a:ext cx="567" cy="159"/>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33" name="Rectangle 98"/>
              <p:cNvSpPr>
                <a:spLocks/>
              </p:cNvSpPr>
              <p:nvPr/>
            </p:nvSpPr>
            <p:spPr bwMode="auto">
              <a:xfrm>
                <a:off x="104" y="136"/>
                <a:ext cx="349" cy="24"/>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34" name="Rectangle 99"/>
              <p:cNvSpPr>
                <a:spLocks/>
              </p:cNvSpPr>
              <p:nvPr/>
            </p:nvSpPr>
            <p:spPr bwMode="auto">
              <a:xfrm>
                <a:off x="32" y="368"/>
                <a:ext cx="142" cy="128"/>
              </a:xfrm>
              <a:prstGeom prst="rect">
                <a:avLst/>
              </a:prstGeom>
              <a:solidFill>
                <a:srgbClr val="FFAD00"/>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35" name="Rectangle 100"/>
              <p:cNvSpPr>
                <a:spLocks/>
              </p:cNvSpPr>
              <p:nvPr/>
            </p:nvSpPr>
            <p:spPr bwMode="auto">
              <a:xfrm>
                <a:off x="208" y="368"/>
                <a:ext cx="142" cy="128"/>
              </a:xfrm>
              <a:prstGeom prst="rect">
                <a:avLst/>
              </a:prstGeom>
              <a:solidFill>
                <a:srgbClr val="F06358"/>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36" name="Rectangle 101"/>
              <p:cNvSpPr>
                <a:spLocks/>
              </p:cNvSpPr>
              <p:nvPr/>
            </p:nvSpPr>
            <p:spPr bwMode="auto">
              <a:xfrm>
                <a:off x="392" y="368"/>
                <a:ext cx="142" cy="128"/>
              </a:xfrm>
              <a:prstGeom prst="rect">
                <a:avLst/>
              </a:prstGeom>
              <a:solidFill>
                <a:srgbClr val="6A863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37" name="Rectangle 102"/>
              <p:cNvSpPr>
                <a:spLocks/>
              </p:cNvSpPr>
              <p:nvPr/>
            </p:nvSpPr>
            <p:spPr bwMode="auto">
              <a:xfrm>
                <a:off x="0" y="704"/>
                <a:ext cx="567" cy="69"/>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38" name="Rectangle 103"/>
              <p:cNvSpPr>
                <a:spLocks/>
              </p:cNvSpPr>
              <p:nvPr/>
            </p:nvSpPr>
            <p:spPr bwMode="auto">
              <a:xfrm>
                <a:off x="32" y="520"/>
                <a:ext cx="142" cy="24"/>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39" name="Rectangle 104"/>
              <p:cNvSpPr>
                <a:spLocks/>
              </p:cNvSpPr>
              <p:nvPr/>
            </p:nvSpPr>
            <p:spPr bwMode="auto">
              <a:xfrm>
                <a:off x="32" y="560"/>
                <a:ext cx="142" cy="24"/>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40" name="Rectangle 105"/>
              <p:cNvSpPr>
                <a:spLocks/>
              </p:cNvSpPr>
              <p:nvPr/>
            </p:nvSpPr>
            <p:spPr bwMode="auto">
              <a:xfrm>
                <a:off x="32" y="600"/>
                <a:ext cx="142" cy="24"/>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41" name="Rectangle 106"/>
              <p:cNvSpPr>
                <a:spLocks/>
              </p:cNvSpPr>
              <p:nvPr/>
            </p:nvSpPr>
            <p:spPr bwMode="auto">
              <a:xfrm>
                <a:off x="32" y="640"/>
                <a:ext cx="90" cy="24"/>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42" name="Rectangle 107"/>
              <p:cNvSpPr>
                <a:spLocks/>
              </p:cNvSpPr>
              <p:nvPr/>
            </p:nvSpPr>
            <p:spPr bwMode="auto">
              <a:xfrm>
                <a:off x="208" y="520"/>
                <a:ext cx="142" cy="24"/>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43" name="Rectangle 108"/>
              <p:cNvSpPr>
                <a:spLocks/>
              </p:cNvSpPr>
              <p:nvPr/>
            </p:nvSpPr>
            <p:spPr bwMode="auto">
              <a:xfrm>
                <a:off x="208" y="560"/>
                <a:ext cx="142" cy="24"/>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44" name="Rectangle 109"/>
              <p:cNvSpPr>
                <a:spLocks/>
              </p:cNvSpPr>
              <p:nvPr/>
            </p:nvSpPr>
            <p:spPr bwMode="auto">
              <a:xfrm>
                <a:off x="208" y="600"/>
                <a:ext cx="142" cy="24"/>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45" name="Rectangle 110"/>
              <p:cNvSpPr>
                <a:spLocks/>
              </p:cNvSpPr>
              <p:nvPr/>
            </p:nvSpPr>
            <p:spPr bwMode="auto">
              <a:xfrm>
                <a:off x="208" y="640"/>
                <a:ext cx="90" cy="24"/>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46" name="Rectangle 111"/>
              <p:cNvSpPr>
                <a:spLocks/>
              </p:cNvSpPr>
              <p:nvPr/>
            </p:nvSpPr>
            <p:spPr bwMode="auto">
              <a:xfrm>
                <a:off x="392" y="520"/>
                <a:ext cx="142" cy="24"/>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47" name="Rectangle 112"/>
              <p:cNvSpPr>
                <a:spLocks/>
              </p:cNvSpPr>
              <p:nvPr/>
            </p:nvSpPr>
            <p:spPr bwMode="auto">
              <a:xfrm>
                <a:off x="392" y="560"/>
                <a:ext cx="142" cy="24"/>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48" name="Rectangle 113"/>
              <p:cNvSpPr>
                <a:spLocks/>
              </p:cNvSpPr>
              <p:nvPr/>
            </p:nvSpPr>
            <p:spPr bwMode="auto">
              <a:xfrm>
                <a:off x="392" y="600"/>
                <a:ext cx="142" cy="24"/>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49" name="Rectangle 114"/>
              <p:cNvSpPr>
                <a:spLocks/>
              </p:cNvSpPr>
              <p:nvPr/>
            </p:nvSpPr>
            <p:spPr bwMode="auto">
              <a:xfrm>
                <a:off x="392" y="640"/>
                <a:ext cx="90" cy="24"/>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grpSp>
        <p:grpSp>
          <p:nvGrpSpPr>
            <p:cNvPr id="25" name="Group 124"/>
            <p:cNvGrpSpPr>
              <a:grpSpLocks/>
            </p:cNvGrpSpPr>
            <p:nvPr/>
          </p:nvGrpSpPr>
          <p:grpSpPr bwMode="auto">
            <a:xfrm>
              <a:off x="0" y="392"/>
              <a:ext cx="1723" cy="1065"/>
              <a:chOff x="0" y="0"/>
              <a:chExt cx="1723" cy="1065"/>
            </a:xfrm>
          </p:grpSpPr>
          <p:sp>
            <p:nvSpPr>
              <p:cNvPr id="121" name="AutoShape 116"/>
              <p:cNvSpPr>
                <a:spLocks/>
              </p:cNvSpPr>
              <p:nvPr/>
            </p:nvSpPr>
            <p:spPr bwMode="auto">
              <a:xfrm>
                <a:off x="224" y="0"/>
                <a:ext cx="1279" cy="8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747" y="0"/>
                    </a:moveTo>
                    <a:lnTo>
                      <a:pt x="20853" y="0"/>
                    </a:lnTo>
                    <a:cubicBezTo>
                      <a:pt x="21264" y="0"/>
                      <a:pt x="21600" y="512"/>
                      <a:pt x="21600" y="1137"/>
                    </a:cubicBezTo>
                    <a:lnTo>
                      <a:pt x="21600" y="20463"/>
                    </a:lnTo>
                    <a:cubicBezTo>
                      <a:pt x="21600" y="21089"/>
                      <a:pt x="21264" y="21600"/>
                      <a:pt x="20853" y="21600"/>
                    </a:cubicBezTo>
                    <a:lnTo>
                      <a:pt x="747" y="21600"/>
                    </a:lnTo>
                    <a:cubicBezTo>
                      <a:pt x="336" y="21600"/>
                      <a:pt x="0" y="21089"/>
                      <a:pt x="0" y="20463"/>
                    </a:cubicBezTo>
                    <a:lnTo>
                      <a:pt x="0" y="1137"/>
                    </a:lnTo>
                    <a:cubicBezTo>
                      <a:pt x="0" y="512"/>
                      <a:pt x="336" y="0"/>
                      <a:pt x="747" y="0"/>
                    </a:cubicBezTo>
                    <a:close/>
                    <a:moveTo>
                      <a:pt x="747" y="0"/>
                    </a:moveTo>
                  </a:path>
                </a:pathLst>
              </a:custGeom>
              <a:solidFill>
                <a:srgbClr val="6A8633"/>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22" name="Rectangle 117"/>
              <p:cNvSpPr>
                <a:spLocks/>
              </p:cNvSpPr>
              <p:nvPr/>
            </p:nvSpPr>
            <p:spPr bwMode="auto">
              <a:xfrm>
                <a:off x="288" y="88"/>
                <a:ext cx="1146" cy="615"/>
              </a:xfrm>
              <a:prstGeom prst="rect">
                <a:avLst/>
              </a:prstGeom>
              <a:solidFill>
                <a:srgbClr val="FFFFFF"/>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23" name="AutoShape 118"/>
              <p:cNvSpPr>
                <a:spLocks/>
              </p:cNvSpPr>
              <p:nvPr/>
            </p:nvSpPr>
            <p:spPr bwMode="auto">
              <a:xfrm>
                <a:off x="848" y="23"/>
                <a:ext cx="32" cy="33"/>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ACD85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24" name="Rectangle 119"/>
              <p:cNvSpPr>
                <a:spLocks/>
              </p:cNvSpPr>
              <p:nvPr/>
            </p:nvSpPr>
            <p:spPr bwMode="auto">
              <a:xfrm>
                <a:off x="832" y="736"/>
                <a:ext cx="54" cy="54"/>
              </a:xfrm>
              <a:prstGeom prst="rect">
                <a:avLst/>
              </a:prstGeom>
              <a:solidFill>
                <a:srgbClr val="ACD85A"/>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25" name="AutoShape 120"/>
              <p:cNvSpPr>
                <a:spLocks/>
              </p:cNvSpPr>
              <p:nvPr/>
            </p:nvSpPr>
            <p:spPr bwMode="auto">
              <a:xfrm>
                <a:off x="0" y="840"/>
                <a:ext cx="1723" cy="14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784" y="0"/>
                    </a:moveTo>
                    <a:lnTo>
                      <a:pt x="18816" y="0"/>
                    </a:lnTo>
                    <a:lnTo>
                      <a:pt x="21600" y="21600"/>
                    </a:lnTo>
                    <a:lnTo>
                      <a:pt x="0" y="21600"/>
                    </a:lnTo>
                    <a:lnTo>
                      <a:pt x="2784" y="0"/>
                    </a:lnTo>
                    <a:close/>
                    <a:moveTo>
                      <a:pt x="2784" y="0"/>
                    </a:moveTo>
                  </a:path>
                </a:pathLst>
              </a:custGeom>
              <a:solidFill>
                <a:srgbClr val="6A8633"/>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26" name="AutoShape 121"/>
              <p:cNvSpPr>
                <a:spLocks/>
              </p:cNvSpPr>
              <p:nvPr/>
            </p:nvSpPr>
            <p:spPr bwMode="auto">
              <a:xfrm>
                <a:off x="0" y="984"/>
                <a:ext cx="1723" cy="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0"/>
                    </a:moveTo>
                    <a:lnTo>
                      <a:pt x="21600" y="0"/>
                    </a:lnTo>
                    <a:lnTo>
                      <a:pt x="21600" y="13136"/>
                    </a:lnTo>
                    <a:cubicBezTo>
                      <a:pt x="21600" y="17790"/>
                      <a:pt x="21420" y="21600"/>
                      <a:pt x="21199" y="21600"/>
                    </a:cubicBezTo>
                    <a:lnTo>
                      <a:pt x="401" y="21600"/>
                    </a:lnTo>
                    <a:cubicBezTo>
                      <a:pt x="180" y="21600"/>
                      <a:pt x="0" y="17790"/>
                      <a:pt x="0" y="13136"/>
                    </a:cubicBezTo>
                    <a:lnTo>
                      <a:pt x="0" y="0"/>
                    </a:lnTo>
                    <a:close/>
                    <a:moveTo>
                      <a:pt x="0" y="0"/>
                    </a:moveTo>
                  </a:path>
                </a:pathLst>
              </a:custGeom>
              <a:solidFill>
                <a:srgbClr val="4E662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27" name="Rectangle 122"/>
              <p:cNvSpPr>
                <a:spLocks/>
              </p:cNvSpPr>
              <p:nvPr/>
            </p:nvSpPr>
            <p:spPr bwMode="auto">
              <a:xfrm>
                <a:off x="688" y="1023"/>
                <a:ext cx="348" cy="23"/>
              </a:xfrm>
              <a:prstGeom prst="rect">
                <a:avLst/>
              </a:prstGeom>
              <a:solidFill>
                <a:srgbClr val="ACD85A"/>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28" name="Rectangle 123"/>
              <p:cNvSpPr>
                <a:spLocks/>
              </p:cNvSpPr>
              <p:nvPr/>
            </p:nvSpPr>
            <p:spPr bwMode="auto">
              <a:xfrm>
                <a:off x="0" y="984"/>
                <a:ext cx="1723" cy="24"/>
              </a:xfrm>
              <a:prstGeom prst="rect">
                <a:avLst/>
              </a:prstGeom>
              <a:solidFill>
                <a:srgbClr val="4E6624"/>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grpSp>
        <p:sp>
          <p:nvSpPr>
            <p:cNvPr id="26" name="AutoShape 125"/>
            <p:cNvSpPr>
              <a:spLocks/>
            </p:cNvSpPr>
            <p:nvPr/>
          </p:nvSpPr>
          <p:spPr bwMode="auto">
            <a:xfrm>
              <a:off x="48" y="1240"/>
              <a:ext cx="1643" cy="1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18440" y="20556"/>
                  </a:moveTo>
                  <a:lnTo>
                    <a:pt x="18440" y="15225"/>
                  </a:lnTo>
                  <a:lnTo>
                    <a:pt x="20833" y="15130"/>
                  </a:lnTo>
                  <a:cubicBezTo>
                    <a:pt x="20963" y="16006"/>
                    <a:pt x="21090" y="16882"/>
                    <a:pt x="21218" y="17755"/>
                  </a:cubicBezTo>
                  <a:cubicBezTo>
                    <a:pt x="21345" y="18630"/>
                    <a:pt x="21472" y="19505"/>
                    <a:pt x="21600" y="20376"/>
                  </a:cubicBezTo>
                  <a:lnTo>
                    <a:pt x="18440" y="20556"/>
                  </a:lnTo>
                  <a:close/>
                  <a:moveTo>
                    <a:pt x="18440" y="13020"/>
                  </a:moveTo>
                  <a:lnTo>
                    <a:pt x="18440" y="12419"/>
                  </a:lnTo>
                  <a:lnTo>
                    <a:pt x="18509" y="13018"/>
                  </a:lnTo>
                  <a:lnTo>
                    <a:pt x="18440" y="13020"/>
                  </a:lnTo>
                  <a:close/>
                  <a:moveTo>
                    <a:pt x="18440" y="8281"/>
                  </a:moveTo>
                  <a:cubicBezTo>
                    <a:pt x="18525" y="8975"/>
                    <a:pt x="18612" y="9669"/>
                    <a:pt x="18697" y="10363"/>
                  </a:cubicBezTo>
                  <a:cubicBezTo>
                    <a:pt x="18805" y="11243"/>
                    <a:pt x="18915" y="12123"/>
                    <a:pt x="19023" y="13002"/>
                  </a:cubicBezTo>
                  <a:cubicBezTo>
                    <a:pt x="19520" y="12987"/>
                    <a:pt x="20019" y="12972"/>
                    <a:pt x="20518" y="12954"/>
                  </a:cubicBezTo>
                  <a:cubicBezTo>
                    <a:pt x="20390" y="12079"/>
                    <a:pt x="20263" y="11205"/>
                    <a:pt x="20135" y="10332"/>
                  </a:cubicBezTo>
                  <a:cubicBezTo>
                    <a:pt x="20008" y="9457"/>
                    <a:pt x="19881" y="8582"/>
                    <a:pt x="19753" y="7705"/>
                  </a:cubicBezTo>
                  <a:lnTo>
                    <a:pt x="18440" y="7719"/>
                  </a:lnTo>
                  <a:lnTo>
                    <a:pt x="18440" y="8281"/>
                  </a:lnTo>
                  <a:close/>
                  <a:moveTo>
                    <a:pt x="18440" y="5665"/>
                  </a:moveTo>
                  <a:lnTo>
                    <a:pt x="18440" y="403"/>
                  </a:lnTo>
                  <a:lnTo>
                    <a:pt x="18690" y="408"/>
                  </a:lnTo>
                  <a:cubicBezTo>
                    <a:pt x="18820" y="1286"/>
                    <a:pt x="18947" y="2162"/>
                    <a:pt x="19075" y="3036"/>
                  </a:cubicBezTo>
                  <a:cubicBezTo>
                    <a:pt x="19202" y="3911"/>
                    <a:pt x="19330" y="4786"/>
                    <a:pt x="19455" y="5660"/>
                  </a:cubicBezTo>
                  <a:lnTo>
                    <a:pt x="18440" y="5665"/>
                  </a:lnTo>
                  <a:close/>
                  <a:moveTo>
                    <a:pt x="18440" y="403"/>
                  </a:moveTo>
                  <a:lnTo>
                    <a:pt x="18440" y="5665"/>
                  </a:lnTo>
                  <a:lnTo>
                    <a:pt x="18116" y="5665"/>
                  </a:lnTo>
                  <a:cubicBezTo>
                    <a:pt x="18008" y="4784"/>
                    <a:pt x="17899" y="3910"/>
                    <a:pt x="17790" y="3025"/>
                  </a:cubicBezTo>
                  <a:lnTo>
                    <a:pt x="17558" y="1152"/>
                  </a:lnTo>
                  <a:lnTo>
                    <a:pt x="17558" y="382"/>
                  </a:lnTo>
                  <a:lnTo>
                    <a:pt x="18440" y="403"/>
                  </a:lnTo>
                  <a:close/>
                  <a:moveTo>
                    <a:pt x="18440" y="7716"/>
                  </a:moveTo>
                  <a:lnTo>
                    <a:pt x="18440" y="8280"/>
                  </a:lnTo>
                  <a:lnTo>
                    <a:pt x="18371" y="7718"/>
                  </a:lnTo>
                  <a:lnTo>
                    <a:pt x="18440" y="7716"/>
                  </a:lnTo>
                  <a:close/>
                  <a:moveTo>
                    <a:pt x="18440" y="12419"/>
                  </a:moveTo>
                  <a:cubicBezTo>
                    <a:pt x="18361" y="11735"/>
                    <a:pt x="18281" y="11049"/>
                    <a:pt x="18202" y="10373"/>
                  </a:cubicBezTo>
                  <a:cubicBezTo>
                    <a:pt x="18099" y="9484"/>
                    <a:pt x="17997" y="8608"/>
                    <a:pt x="17893" y="7722"/>
                  </a:cubicBezTo>
                  <a:lnTo>
                    <a:pt x="17558" y="7726"/>
                  </a:lnTo>
                  <a:lnTo>
                    <a:pt x="17558" y="13049"/>
                  </a:lnTo>
                  <a:lnTo>
                    <a:pt x="18440" y="13020"/>
                  </a:lnTo>
                  <a:lnTo>
                    <a:pt x="18440" y="12419"/>
                  </a:lnTo>
                  <a:close/>
                  <a:moveTo>
                    <a:pt x="18440" y="15225"/>
                  </a:moveTo>
                  <a:lnTo>
                    <a:pt x="18440" y="20556"/>
                  </a:lnTo>
                  <a:lnTo>
                    <a:pt x="17558" y="20607"/>
                  </a:lnTo>
                  <a:lnTo>
                    <a:pt x="17558" y="15259"/>
                  </a:lnTo>
                  <a:lnTo>
                    <a:pt x="18440" y="15225"/>
                  </a:lnTo>
                  <a:close/>
                  <a:moveTo>
                    <a:pt x="17558" y="5665"/>
                  </a:moveTo>
                  <a:lnTo>
                    <a:pt x="17654" y="5665"/>
                  </a:lnTo>
                  <a:cubicBezTo>
                    <a:pt x="17622" y="5383"/>
                    <a:pt x="17590" y="5102"/>
                    <a:pt x="17558" y="4818"/>
                  </a:cubicBezTo>
                  <a:lnTo>
                    <a:pt x="17558" y="5665"/>
                  </a:lnTo>
                  <a:close/>
                  <a:moveTo>
                    <a:pt x="17558" y="382"/>
                  </a:moveTo>
                  <a:lnTo>
                    <a:pt x="17558" y="1152"/>
                  </a:lnTo>
                  <a:lnTo>
                    <a:pt x="17461" y="379"/>
                  </a:lnTo>
                  <a:lnTo>
                    <a:pt x="17558" y="382"/>
                  </a:lnTo>
                  <a:close/>
                  <a:moveTo>
                    <a:pt x="17558" y="4818"/>
                  </a:moveTo>
                  <a:cubicBezTo>
                    <a:pt x="17489" y="4216"/>
                    <a:pt x="17419" y="3614"/>
                    <a:pt x="17349" y="3018"/>
                  </a:cubicBezTo>
                  <a:cubicBezTo>
                    <a:pt x="17246" y="2131"/>
                    <a:pt x="17144" y="1253"/>
                    <a:pt x="17038" y="367"/>
                  </a:cubicBezTo>
                  <a:lnTo>
                    <a:pt x="15835" y="338"/>
                  </a:lnTo>
                  <a:lnTo>
                    <a:pt x="15835" y="565"/>
                  </a:lnTo>
                  <a:lnTo>
                    <a:pt x="16066" y="3005"/>
                  </a:lnTo>
                  <a:cubicBezTo>
                    <a:pt x="16150" y="3893"/>
                    <a:pt x="16234" y="4780"/>
                    <a:pt x="16317" y="5666"/>
                  </a:cubicBezTo>
                  <a:lnTo>
                    <a:pt x="17558" y="5665"/>
                  </a:lnTo>
                  <a:lnTo>
                    <a:pt x="17558" y="4818"/>
                  </a:lnTo>
                  <a:close/>
                  <a:moveTo>
                    <a:pt x="17558" y="7726"/>
                  </a:moveTo>
                  <a:lnTo>
                    <a:pt x="17558" y="13049"/>
                  </a:lnTo>
                  <a:lnTo>
                    <a:pt x="17019" y="13067"/>
                  </a:lnTo>
                  <a:cubicBezTo>
                    <a:pt x="16934" y="12178"/>
                    <a:pt x="16850" y="11291"/>
                    <a:pt x="16766" y="10404"/>
                  </a:cubicBezTo>
                  <a:cubicBezTo>
                    <a:pt x="16682" y="9515"/>
                    <a:pt x="16597" y="8628"/>
                    <a:pt x="16515" y="7737"/>
                  </a:cubicBezTo>
                  <a:lnTo>
                    <a:pt x="17558" y="7726"/>
                  </a:lnTo>
                  <a:close/>
                  <a:moveTo>
                    <a:pt x="17558" y="15259"/>
                  </a:moveTo>
                  <a:lnTo>
                    <a:pt x="17558" y="20607"/>
                  </a:lnTo>
                  <a:lnTo>
                    <a:pt x="17448" y="20612"/>
                  </a:lnTo>
                  <a:lnTo>
                    <a:pt x="15835" y="20703"/>
                  </a:lnTo>
                  <a:lnTo>
                    <a:pt x="15835" y="15325"/>
                  </a:lnTo>
                  <a:lnTo>
                    <a:pt x="16960" y="15281"/>
                  </a:lnTo>
                  <a:lnTo>
                    <a:pt x="17558" y="15259"/>
                  </a:lnTo>
                  <a:close/>
                  <a:moveTo>
                    <a:pt x="15835" y="13102"/>
                  </a:moveTo>
                  <a:lnTo>
                    <a:pt x="15835" y="7744"/>
                  </a:lnTo>
                  <a:lnTo>
                    <a:pt x="16038" y="7742"/>
                  </a:lnTo>
                  <a:cubicBezTo>
                    <a:pt x="16116" y="8635"/>
                    <a:pt x="16193" y="9525"/>
                    <a:pt x="16271" y="10414"/>
                  </a:cubicBezTo>
                  <a:cubicBezTo>
                    <a:pt x="16349" y="11302"/>
                    <a:pt x="16427" y="12192"/>
                    <a:pt x="16505" y="13083"/>
                  </a:cubicBezTo>
                  <a:lnTo>
                    <a:pt x="15835" y="13102"/>
                  </a:lnTo>
                  <a:close/>
                  <a:moveTo>
                    <a:pt x="15835" y="5666"/>
                  </a:moveTo>
                  <a:lnTo>
                    <a:pt x="15835" y="5413"/>
                  </a:lnTo>
                  <a:lnTo>
                    <a:pt x="15856" y="5666"/>
                  </a:lnTo>
                  <a:lnTo>
                    <a:pt x="15835" y="5666"/>
                  </a:lnTo>
                  <a:close/>
                  <a:moveTo>
                    <a:pt x="3786" y="15803"/>
                  </a:moveTo>
                  <a:lnTo>
                    <a:pt x="5590" y="15731"/>
                  </a:lnTo>
                  <a:cubicBezTo>
                    <a:pt x="7223" y="15667"/>
                    <a:pt x="8858" y="15602"/>
                    <a:pt x="10493" y="15536"/>
                  </a:cubicBezTo>
                  <a:cubicBezTo>
                    <a:pt x="10497" y="16448"/>
                    <a:pt x="10501" y="17363"/>
                    <a:pt x="10504" y="18274"/>
                  </a:cubicBezTo>
                  <a:cubicBezTo>
                    <a:pt x="10507" y="19187"/>
                    <a:pt x="10511" y="20097"/>
                    <a:pt x="10515" y="21007"/>
                  </a:cubicBezTo>
                  <a:cubicBezTo>
                    <a:pt x="8761" y="21105"/>
                    <a:pt x="7007" y="21206"/>
                    <a:pt x="5255" y="21305"/>
                  </a:cubicBezTo>
                  <a:lnTo>
                    <a:pt x="3786" y="21388"/>
                  </a:lnTo>
                  <a:lnTo>
                    <a:pt x="3786" y="15803"/>
                  </a:lnTo>
                  <a:close/>
                  <a:moveTo>
                    <a:pt x="15835" y="339"/>
                  </a:moveTo>
                  <a:lnTo>
                    <a:pt x="15835" y="567"/>
                  </a:lnTo>
                  <a:lnTo>
                    <a:pt x="15813" y="338"/>
                  </a:lnTo>
                  <a:lnTo>
                    <a:pt x="15835" y="339"/>
                  </a:lnTo>
                  <a:close/>
                  <a:moveTo>
                    <a:pt x="15835" y="5413"/>
                  </a:moveTo>
                  <a:cubicBezTo>
                    <a:pt x="15766" y="4609"/>
                    <a:pt x="15696" y="3804"/>
                    <a:pt x="15625" y="3001"/>
                  </a:cubicBezTo>
                  <a:cubicBezTo>
                    <a:pt x="15548" y="2111"/>
                    <a:pt x="15470" y="1218"/>
                    <a:pt x="15390" y="325"/>
                  </a:cubicBezTo>
                  <a:cubicBezTo>
                    <a:pt x="14980" y="315"/>
                    <a:pt x="14571" y="304"/>
                    <a:pt x="14163" y="294"/>
                  </a:cubicBezTo>
                  <a:cubicBezTo>
                    <a:pt x="14224" y="1193"/>
                    <a:pt x="14281" y="2094"/>
                    <a:pt x="14340" y="2983"/>
                  </a:cubicBezTo>
                  <a:cubicBezTo>
                    <a:pt x="14400" y="3883"/>
                    <a:pt x="14459" y="4774"/>
                    <a:pt x="14517" y="5667"/>
                  </a:cubicBezTo>
                  <a:cubicBezTo>
                    <a:pt x="14955" y="5667"/>
                    <a:pt x="15395" y="5667"/>
                    <a:pt x="15835" y="5665"/>
                  </a:cubicBezTo>
                  <a:lnTo>
                    <a:pt x="15835" y="5413"/>
                  </a:lnTo>
                  <a:close/>
                  <a:moveTo>
                    <a:pt x="15835" y="7744"/>
                  </a:moveTo>
                  <a:lnTo>
                    <a:pt x="15835" y="13102"/>
                  </a:lnTo>
                  <a:lnTo>
                    <a:pt x="15012" y="13129"/>
                  </a:lnTo>
                  <a:cubicBezTo>
                    <a:pt x="14954" y="12232"/>
                    <a:pt x="14894" y="11333"/>
                    <a:pt x="14835" y="10446"/>
                  </a:cubicBezTo>
                  <a:cubicBezTo>
                    <a:pt x="14775" y="9545"/>
                    <a:pt x="14716" y="8654"/>
                    <a:pt x="14658" y="7759"/>
                  </a:cubicBezTo>
                  <a:lnTo>
                    <a:pt x="15835" y="7744"/>
                  </a:lnTo>
                  <a:close/>
                  <a:moveTo>
                    <a:pt x="15835" y="15326"/>
                  </a:moveTo>
                  <a:lnTo>
                    <a:pt x="15835" y="20704"/>
                  </a:lnTo>
                  <a:lnTo>
                    <a:pt x="13299" y="20850"/>
                  </a:lnTo>
                  <a:cubicBezTo>
                    <a:pt x="13265" y="19948"/>
                    <a:pt x="13230" y="19045"/>
                    <a:pt x="13195" y="18145"/>
                  </a:cubicBezTo>
                  <a:cubicBezTo>
                    <a:pt x="13161" y="17242"/>
                    <a:pt x="13126" y="16340"/>
                    <a:pt x="13092" y="15437"/>
                  </a:cubicBezTo>
                  <a:lnTo>
                    <a:pt x="15835" y="15326"/>
                  </a:lnTo>
                  <a:close/>
                  <a:moveTo>
                    <a:pt x="3786" y="13483"/>
                  </a:moveTo>
                  <a:lnTo>
                    <a:pt x="3786" y="7867"/>
                  </a:lnTo>
                  <a:lnTo>
                    <a:pt x="4901" y="7855"/>
                  </a:lnTo>
                  <a:cubicBezTo>
                    <a:pt x="4828" y="8790"/>
                    <a:pt x="4756" y="9725"/>
                    <a:pt x="4685" y="10658"/>
                  </a:cubicBezTo>
                  <a:cubicBezTo>
                    <a:pt x="4614" y="11591"/>
                    <a:pt x="4542" y="12523"/>
                    <a:pt x="4469" y="13458"/>
                  </a:cubicBezTo>
                  <a:lnTo>
                    <a:pt x="3786" y="13483"/>
                  </a:lnTo>
                  <a:close/>
                  <a:moveTo>
                    <a:pt x="3786" y="5682"/>
                  </a:moveTo>
                  <a:lnTo>
                    <a:pt x="3786" y="5075"/>
                  </a:lnTo>
                  <a:cubicBezTo>
                    <a:pt x="3857" y="4339"/>
                    <a:pt x="3927" y="3606"/>
                    <a:pt x="3998" y="2865"/>
                  </a:cubicBezTo>
                  <a:cubicBezTo>
                    <a:pt x="4087" y="1933"/>
                    <a:pt x="4177" y="986"/>
                    <a:pt x="4268" y="45"/>
                  </a:cubicBezTo>
                  <a:cubicBezTo>
                    <a:pt x="4676" y="55"/>
                    <a:pt x="5085" y="65"/>
                    <a:pt x="5495" y="76"/>
                  </a:cubicBezTo>
                  <a:cubicBezTo>
                    <a:pt x="5422" y="1010"/>
                    <a:pt x="5350" y="1948"/>
                    <a:pt x="5279" y="2881"/>
                  </a:cubicBezTo>
                  <a:cubicBezTo>
                    <a:pt x="5208" y="3814"/>
                    <a:pt x="5136" y="4746"/>
                    <a:pt x="5065" y="5682"/>
                  </a:cubicBezTo>
                  <a:lnTo>
                    <a:pt x="3786" y="5682"/>
                  </a:lnTo>
                  <a:close/>
                  <a:moveTo>
                    <a:pt x="3786" y="598"/>
                  </a:moveTo>
                  <a:lnTo>
                    <a:pt x="3845" y="34"/>
                  </a:lnTo>
                  <a:lnTo>
                    <a:pt x="3786" y="32"/>
                  </a:lnTo>
                  <a:lnTo>
                    <a:pt x="3786" y="598"/>
                  </a:lnTo>
                  <a:close/>
                  <a:moveTo>
                    <a:pt x="11025" y="15516"/>
                  </a:moveTo>
                  <a:cubicBezTo>
                    <a:pt x="11536" y="15496"/>
                    <a:pt x="12046" y="15476"/>
                    <a:pt x="12560" y="15455"/>
                  </a:cubicBezTo>
                  <a:cubicBezTo>
                    <a:pt x="12591" y="16364"/>
                    <a:pt x="12619" y="17265"/>
                    <a:pt x="12647" y="18171"/>
                  </a:cubicBezTo>
                  <a:cubicBezTo>
                    <a:pt x="12675" y="19074"/>
                    <a:pt x="12703" y="19978"/>
                    <a:pt x="12731" y="20881"/>
                  </a:cubicBezTo>
                  <a:cubicBezTo>
                    <a:pt x="12180" y="20912"/>
                    <a:pt x="11632" y="20943"/>
                    <a:pt x="11083" y="20973"/>
                  </a:cubicBezTo>
                  <a:cubicBezTo>
                    <a:pt x="11074" y="20064"/>
                    <a:pt x="11064" y="19153"/>
                    <a:pt x="11055" y="18244"/>
                  </a:cubicBezTo>
                  <a:cubicBezTo>
                    <a:pt x="11045" y="17334"/>
                    <a:pt x="11035" y="16426"/>
                    <a:pt x="11025" y="15516"/>
                  </a:cubicBezTo>
                  <a:close/>
                  <a:moveTo>
                    <a:pt x="5376" y="7852"/>
                  </a:moveTo>
                  <a:cubicBezTo>
                    <a:pt x="5836" y="7848"/>
                    <a:pt x="6296" y="7841"/>
                    <a:pt x="6759" y="7836"/>
                  </a:cubicBezTo>
                  <a:cubicBezTo>
                    <a:pt x="6709" y="8765"/>
                    <a:pt x="6664" y="9699"/>
                    <a:pt x="6618" y="10618"/>
                  </a:cubicBezTo>
                  <a:cubicBezTo>
                    <a:pt x="6572" y="11550"/>
                    <a:pt x="6525" y="12472"/>
                    <a:pt x="6476" y="13399"/>
                  </a:cubicBezTo>
                  <a:cubicBezTo>
                    <a:pt x="5979" y="13415"/>
                    <a:pt x="5480" y="13429"/>
                    <a:pt x="4983" y="13444"/>
                  </a:cubicBezTo>
                  <a:cubicBezTo>
                    <a:pt x="5050" y="12513"/>
                    <a:pt x="5115" y="11582"/>
                    <a:pt x="5180" y="10650"/>
                  </a:cubicBezTo>
                  <a:cubicBezTo>
                    <a:pt x="5244" y="9717"/>
                    <a:pt x="5309" y="8784"/>
                    <a:pt x="5376" y="7852"/>
                  </a:cubicBezTo>
                  <a:close/>
                  <a:moveTo>
                    <a:pt x="7232" y="7832"/>
                  </a:moveTo>
                  <a:cubicBezTo>
                    <a:pt x="7692" y="7828"/>
                    <a:pt x="8152" y="7824"/>
                    <a:pt x="8614" y="7817"/>
                  </a:cubicBezTo>
                  <a:cubicBezTo>
                    <a:pt x="8590" y="8739"/>
                    <a:pt x="8569" y="9660"/>
                    <a:pt x="8547" y="10577"/>
                  </a:cubicBezTo>
                  <a:cubicBezTo>
                    <a:pt x="8526" y="11496"/>
                    <a:pt x="8504" y="12416"/>
                    <a:pt x="8482" y="13333"/>
                  </a:cubicBezTo>
                  <a:cubicBezTo>
                    <a:pt x="7983" y="13348"/>
                    <a:pt x="7484" y="13364"/>
                    <a:pt x="6988" y="13379"/>
                  </a:cubicBezTo>
                  <a:cubicBezTo>
                    <a:pt x="7031" y="12455"/>
                    <a:pt x="7070" y="11537"/>
                    <a:pt x="7111" y="10607"/>
                  </a:cubicBezTo>
                  <a:cubicBezTo>
                    <a:pt x="7150" y="9692"/>
                    <a:pt x="7191" y="8760"/>
                    <a:pt x="7232" y="7832"/>
                  </a:cubicBezTo>
                  <a:close/>
                  <a:moveTo>
                    <a:pt x="9089" y="7814"/>
                  </a:moveTo>
                  <a:cubicBezTo>
                    <a:pt x="9549" y="7809"/>
                    <a:pt x="10007" y="7805"/>
                    <a:pt x="10470" y="7800"/>
                  </a:cubicBezTo>
                  <a:cubicBezTo>
                    <a:pt x="10472" y="8714"/>
                    <a:pt x="10474" y="9625"/>
                    <a:pt x="10478" y="10538"/>
                  </a:cubicBezTo>
                  <a:cubicBezTo>
                    <a:pt x="10482" y="11448"/>
                    <a:pt x="10485" y="12361"/>
                    <a:pt x="10487" y="13272"/>
                  </a:cubicBezTo>
                  <a:cubicBezTo>
                    <a:pt x="9988" y="13286"/>
                    <a:pt x="9493" y="13303"/>
                    <a:pt x="8996" y="13319"/>
                  </a:cubicBezTo>
                  <a:cubicBezTo>
                    <a:pt x="9011" y="12402"/>
                    <a:pt x="9027" y="11485"/>
                    <a:pt x="9042" y="10568"/>
                  </a:cubicBezTo>
                  <a:cubicBezTo>
                    <a:pt x="9057" y="9651"/>
                    <a:pt x="9072" y="8734"/>
                    <a:pt x="9089" y="7814"/>
                  </a:cubicBezTo>
                  <a:close/>
                  <a:moveTo>
                    <a:pt x="10945" y="7794"/>
                  </a:moveTo>
                  <a:cubicBezTo>
                    <a:pt x="11405" y="7790"/>
                    <a:pt x="11865" y="7785"/>
                    <a:pt x="12325" y="7781"/>
                  </a:cubicBezTo>
                  <a:cubicBezTo>
                    <a:pt x="12353" y="8685"/>
                    <a:pt x="12381" y="9590"/>
                    <a:pt x="12409" y="10496"/>
                  </a:cubicBezTo>
                  <a:cubicBezTo>
                    <a:pt x="12437" y="11398"/>
                    <a:pt x="12465" y="12303"/>
                    <a:pt x="12491" y="13208"/>
                  </a:cubicBezTo>
                  <a:cubicBezTo>
                    <a:pt x="11994" y="13224"/>
                    <a:pt x="11498" y="13238"/>
                    <a:pt x="11001" y="13254"/>
                  </a:cubicBezTo>
                  <a:cubicBezTo>
                    <a:pt x="10992" y="12345"/>
                    <a:pt x="10982" y="11437"/>
                    <a:pt x="10973" y="10525"/>
                  </a:cubicBezTo>
                  <a:cubicBezTo>
                    <a:pt x="10963" y="9618"/>
                    <a:pt x="10953" y="8707"/>
                    <a:pt x="10945" y="7794"/>
                  </a:cubicBezTo>
                  <a:close/>
                  <a:moveTo>
                    <a:pt x="12800" y="7776"/>
                  </a:moveTo>
                  <a:cubicBezTo>
                    <a:pt x="13260" y="7770"/>
                    <a:pt x="13722" y="7766"/>
                    <a:pt x="14182" y="7760"/>
                  </a:cubicBezTo>
                  <a:cubicBezTo>
                    <a:pt x="14234" y="8660"/>
                    <a:pt x="14287" y="9563"/>
                    <a:pt x="14340" y="10453"/>
                  </a:cubicBezTo>
                  <a:cubicBezTo>
                    <a:pt x="14393" y="11356"/>
                    <a:pt x="14446" y="12246"/>
                    <a:pt x="14500" y="13142"/>
                  </a:cubicBezTo>
                  <a:cubicBezTo>
                    <a:pt x="14001" y="13159"/>
                    <a:pt x="13502" y="13174"/>
                    <a:pt x="13005" y="13190"/>
                  </a:cubicBezTo>
                  <a:cubicBezTo>
                    <a:pt x="12973" y="12286"/>
                    <a:pt x="12938" y="11386"/>
                    <a:pt x="12904" y="10483"/>
                  </a:cubicBezTo>
                  <a:cubicBezTo>
                    <a:pt x="12869" y="9583"/>
                    <a:pt x="12835" y="8680"/>
                    <a:pt x="12800" y="7776"/>
                  </a:cubicBezTo>
                  <a:close/>
                  <a:moveTo>
                    <a:pt x="5916" y="85"/>
                  </a:moveTo>
                  <a:cubicBezTo>
                    <a:pt x="6325" y="96"/>
                    <a:pt x="6735" y="107"/>
                    <a:pt x="7145" y="117"/>
                  </a:cubicBezTo>
                  <a:cubicBezTo>
                    <a:pt x="7098" y="1043"/>
                    <a:pt x="7051" y="1978"/>
                    <a:pt x="7005" y="2899"/>
                  </a:cubicBezTo>
                  <a:cubicBezTo>
                    <a:pt x="6958" y="3831"/>
                    <a:pt x="6912" y="4750"/>
                    <a:pt x="6864" y="5677"/>
                  </a:cubicBezTo>
                  <a:cubicBezTo>
                    <a:pt x="6417" y="5680"/>
                    <a:pt x="5970" y="5680"/>
                    <a:pt x="5525" y="5680"/>
                  </a:cubicBezTo>
                  <a:cubicBezTo>
                    <a:pt x="5592" y="4749"/>
                    <a:pt x="5657" y="3815"/>
                    <a:pt x="5722" y="2884"/>
                  </a:cubicBezTo>
                  <a:cubicBezTo>
                    <a:pt x="5787" y="1953"/>
                    <a:pt x="5851" y="1020"/>
                    <a:pt x="5916" y="85"/>
                  </a:cubicBezTo>
                  <a:close/>
                  <a:moveTo>
                    <a:pt x="7566" y="127"/>
                  </a:moveTo>
                  <a:cubicBezTo>
                    <a:pt x="7975" y="137"/>
                    <a:pt x="8383" y="148"/>
                    <a:pt x="8793" y="158"/>
                  </a:cubicBezTo>
                  <a:cubicBezTo>
                    <a:pt x="8772" y="1081"/>
                    <a:pt x="8750" y="2002"/>
                    <a:pt x="8728" y="2919"/>
                  </a:cubicBezTo>
                  <a:cubicBezTo>
                    <a:pt x="8707" y="3839"/>
                    <a:pt x="8685" y="4757"/>
                    <a:pt x="8664" y="5674"/>
                  </a:cubicBezTo>
                  <a:cubicBezTo>
                    <a:pt x="8217" y="5674"/>
                    <a:pt x="7770" y="5674"/>
                    <a:pt x="7325" y="5677"/>
                  </a:cubicBezTo>
                  <a:cubicBezTo>
                    <a:pt x="7366" y="4753"/>
                    <a:pt x="7405" y="3832"/>
                    <a:pt x="7445" y="2904"/>
                  </a:cubicBezTo>
                  <a:cubicBezTo>
                    <a:pt x="7485" y="1985"/>
                    <a:pt x="7525" y="1054"/>
                    <a:pt x="7566" y="127"/>
                  </a:cubicBezTo>
                  <a:close/>
                  <a:moveTo>
                    <a:pt x="9217" y="168"/>
                  </a:moveTo>
                  <a:cubicBezTo>
                    <a:pt x="9625" y="179"/>
                    <a:pt x="10033" y="191"/>
                    <a:pt x="10441" y="201"/>
                  </a:cubicBezTo>
                  <a:cubicBezTo>
                    <a:pt x="10446" y="1113"/>
                    <a:pt x="10449" y="2028"/>
                    <a:pt x="10452" y="2939"/>
                  </a:cubicBezTo>
                  <a:cubicBezTo>
                    <a:pt x="10455" y="3852"/>
                    <a:pt x="10459" y="4763"/>
                    <a:pt x="10461" y="5673"/>
                  </a:cubicBezTo>
                  <a:cubicBezTo>
                    <a:pt x="10014" y="5674"/>
                    <a:pt x="9569" y="5674"/>
                    <a:pt x="9124" y="5674"/>
                  </a:cubicBezTo>
                  <a:cubicBezTo>
                    <a:pt x="9139" y="4757"/>
                    <a:pt x="9154" y="3840"/>
                    <a:pt x="9169" y="2923"/>
                  </a:cubicBezTo>
                  <a:cubicBezTo>
                    <a:pt x="9184" y="2006"/>
                    <a:pt x="9199" y="1089"/>
                    <a:pt x="9217" y="168"/>
                  </a:cubicBezTo>
                  <a:close/>
                  <a:moveTo>
                    <a:pt x="10865" y="211"/>
                  </a:moveTo>
                  <a:cubicBezTo>
                    <a:pt x="11273" y="222"/>
                    <a:pt x="11681" y="233"/>
                    <a:pt x="12092" y="243"/>
                  </a:cubicBezTo>
                  <a:cubicBezTo>
                    <a:pt x="12120" y="1150"/>
                    <a:pt x="12148" y="2054"/>
                    <a:pt x="12176" y="2960"/>
                  </a:cubicBezTo>
                  <a:cubicBezTo>
                    <a:pt x="12204" y="3863"/>
                    <a:pt x="12232" y="4767"/>
                    <a:pt x="12258" y="5670"/>
                  </a:cubicBezTo>
                  <a:cubicBezTo>
                    <a:pt x="11811" y="5670"/>
                    <a:pt x="11366" y="5673"/>
                    <a:pt x="10921" y="5673"/>
                  </a:cubicBezTo>
                  <a:cubicBezTo>
                    <a:pt x="10912" y="4763"/>
                    <a:pt x="10903" y="3856"/>
                    <a:pt x="10893" y="2945"/>
                  </a:cubicBezTo>
                  <a:cubicBezTo>
                    <a:pt x="10883" y="2037"/>
                    <a:pt x="10873" y="1123"/>
                    <a:pt x="10865" y="211"/>
                  </a:cubicBezTo>
                  <a:close/>
                  <a:moveTo>
                    <a:pt x="12513" y="253"/>
                  </a:moveTo>
                  <a:cubicBezTo>
                    <a:pt x="12921" y="264"/>
                    <a:pt x="13331" y="274"/>
                    <a:pt x="13742" y="283"/>
                  </a:cubicBezTo>
                  <a:cubicBezTo>
                    <a:pt x="13796" y="1184"/>
                    <a:pt x="13848" y="2077"/>
                    <a:pt x="13902" y="2979"/>
                  </a:cubicBezTo>
                  <a:cubicBezTo>
                    <a:pt x="13954" y="3869"/>
                    <a:pt x="14008" y="4770"/>
                    <a:pt x="14059" y="5667"/>
                  </a:cubicBezTo>
                  <a:cubicBezTo>
                    <a:pt x="13612" y="5667"/>
                    <a:pt x="13165" y="5669"/>
                    <a:pt x="12720" y="5669"/>
                  </a:cubicBezTo>
                  <a:cubicBezTo>
                    <a:pt x="12686" y="4767"/>
                    <a:pt x="12651" y="3866"/>
                    <a:pt x="12617" y="2963"/>
                  </a:cubicBezTo>
                  <a:cubicBezTo>
                    <a:pt x="12582" y="2063"/>
                    <a:pt x="12547" y="1159"/>
                    <a:pt x="12513" y="253"/>
                  </a:cubicBezTo>
                  <a:close/>
                  <a:moveTo>
                    <a:pt x="3011" y="15832"/>
                  </a:moveTo>
                  <a:lnTo>
                    <a:pt x="3786" y="15803"/>
                  </a:lnTo>
                  <a:lnTo>
                    <a:pt x="3786" y="21387"/>
                  </a:lnTo>
                  <a:lnTo>
                    <a:pt x="3011" y="21430"/>
                  </a:lnTo>
                  <a:lnTo>
                    <a:pt x="3011" y="15832"/>
                  </a:lnTo>
                  <a:close/>
                  <a:moveTo>
                    <a:pt x="3786" y="32"/>
                  </a:moveTo>
                  <a:lnTo>
                    <a:pt x="3786" y="598"/>
                  </a:lnTo>
                  <a:cubicBezTo>
                    <a:pt x="3709" y="1351"/>
                    <a:pt x="3631" y="2105"/>
                    <a:pt x="3555" y="2858"/>
                  </a:cubicBezTo>
                  <a:cubicBezTo>
                    <a:pt x="3460" y="3799"/>
                    <a:pt x="3363" y="4740"/>
                    <a:pt x="3268" y="5682"/>
                  </a:cubicBezTo>
                  <a:lnTo>
                    <a:pt x="3011" y="5682"/>
                  </a:lnTo>
                  <a:lnTo>
                    <a:pt x="3011" y="11"/>
                  </a:lnTo>
                  <a:lnTo>
                    <a:pt x="3786" y="32"/>
                  </a:lnTo>
                  <a:close/>
                  <a:moveTo>
                    <a:pt x="3786" y="5075"/>
                  </a:moveTo>
                  <a:lnTo>
                    <a:pt x="3728" y="5682"/>
                  </a:lnTo>
                  <a:lnTo>
                    <a:pt x="3786" y="5682"/>
                  </a:lnTo>
                  <a:lnTo>
                    <a:pt x="3786" y="5075"/>
                  </a:lnTo>
                  <a:close/>
                  <a:moveTo>
                    <a:pt x="3786" y="7869"/>
                  </a:moveTo>
                  <a:lnTo>
                    <a:pt x="3786" y="13484"/>
                  </a:lnTo>
                  <a:lnTo>
                    <a:pt x="3011" y="13509"/>
                  </a:lnTo>
                  <a:lnTo>
                    <a:pt x="3011" y="13174"/>
                  </a:lnTo>
                  <a:cubicBezTo>
                    <a:pt x="3091" y="12346"/>
                    <a:pt x="3170" y="11514"/>
                    <a:pt x="3249" y="10695"/>
                  </a:cubicBezTo>
                  <a:cubicBezTo>
                    <a:pt x="3339" y="9749"/>
                    <a:pt x="3428" y="8815"/>
                    <a:pt x="3521" y="7873"/>
                  </a:cubicBezTo>
                  <a:lnTo>
                    <a:pt x="3786" y="7869"/>
                  </a:lnTo>
                  <a:close/>
                  <a:moveTo>
                    <a:pt x="3011" y="8190"/>
                  </a:moveTo>
                  <a:lnTo>
                    <a:pt x="3043" y="7874"/>
                  </a:lnTo>
                  <a:lnTo>
                    <a:pt x="3011" y="7876"/>
                  </a:lnTo>
                  <a:lnTo>
                    <a:pt x="3011" y="8190"/>
                  </a:lnTo>
                  <a:close/>
                  <a:moveTo>
                    <a:pt x="689" y="15921"/>
                  </a:moveTo>
                  <a:lnTo>
                    <a:pt x="3011" y="15834"/>
                  </a:lnTo>
                  <a:lnTo>
                    <a:pt x="3011" y="21432"/>
                  </a:lnTo>
                  <a:lnTo>
                    <a:pt x="0" y="21600"/>
                  </a:lnTo>
                  <a:cubicBezTo>
                    <a:pt x="117" y="20655"/>
                    <a:pt x="231" y="19708"/>
                    <a:pt x="346" y="18763"/>
                  </a:cubicBezTo>
                  <a:cubicBezTo>
                    <a:pt x="460" y="17816"/>
                    <a:pt x="575" y="16869"/>
                    <a:pt x="689" y="15921"/>
                  </a:cubicBezTo>
                  <a:close/>
                  <a:moveTo>
                    <a:pt x="3011" y="11"/>
                  </a:moveTo>
                  <a:lnTo>
                    <a:pt x="3011" y="5682"/>
                  </a:lnTo>
                  <a:lnTo>
                    <a:pt x="1931" y="5682"/>
                  </a:lnTo>
                  <a:cubicBezTo>
                    <a:pt x="2046" y="4735"/>
                    <a:pt x="2160" y="3790"/>
                    <a:pt x="2275" y="2843"/>
                  </a:cubicBezTo>
                  <a:cubicBezTo>
                    <a:pt x="2389" y="1898"/>
                    <a:pt x="2504" y="950"/>
                    <a:pt x="2620" y="0"/>
                  </a:cubicBezTo>
                  <a:lnTo>
                    <a:pt x="3011" y="11"/>
                  </a:lnTo>
                  <a:close/>
                  <a:moveTo>
                    <a:pt x="3011" y="7877"/>
                  </a:moveTo>
                  <a:lnTo>
                    <a:pt x="3011" y="8191"/>
                  </a:lnTo>
                  <a:cubicBezTo>
                    <a:pt x="2925" y="9027"/>
                    <a:pt x="2840" y="9861"/>
                    <a:pt x="2754" y="10702"/>
                  </a:cubicBezTo>
                  <a:cubicBezTo>
                    <a:pt x="2658" y="11636"/>
                    <a:pt x="2562" y="12582"/>
                    <a:pt x="2465" y="13525"/>
                  </a:cubicBezTo>
                  <a:cubicBezTo>
                    <a:pt x="1966" y="13542"/>
                    <a:pt x="1469" y="13556"/>
                    <a:pt x="974" y="13570"/>
                  </a:cubicBezTo>
                  <a:cubicBezTo>
                    <a:pt x="1091" y="12623"/>
                    <a:pt x="1205" y="11677"/>
                    <a:pt x="1320" y="10731"/>
                  </a:cubicBezTo>
                  <a:cubicBezTo>
                    <a:pt x="1434" y="9785"/>
                    <a:pt x="1549" y="8837"/>
                    <a:pt x="1665" y="7889"/>
                  </a:cubicBezTo>
                  <a:lnTo>
                    <a:pt x="3011" y="7877"/>
                  </a:lnTo>
                  <a:close/>
                  <a:moveTo>
                    <a:pt x="3011" y="13173"/>
                  </a:moveTo>
                  <a:lnTo>
                    <a:pt x="2979" y="13509"/>
                  </a:lnTo>
                  <a:lnTo>
                    <a:pt x="3011" y="13508"/>
                  </a:lnTo>
                  <a:lnTo>
                    <a:pt x="3011" y="13173"/>
                  </a:lnTo>
                  <a:close/>
                  <a:moveTo>
                    <a:pt x="3011" y="13173"/>
                  </a:moveTo>
                </a:path>
              </a:pathLst>
            </a:custGeom>
            <a:solidFill>
              <a:srgbClr val="ACD85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grpSp>
          <p:nvGrpSpPr>
            <p:cNvPr id="27" name="Group 132"/>
            <p:cNvGrpSpPr>
              <a:grpSpLocks/>
            </p:cNvGrpSpPr>
            <p:nvPr/>
          </p:nvGrpSpPr>
          <p:grpSpPr bwMode="auto">
            <a:xfrm>
              <a:off x="1360" y="1280"/>
              <a:ext cx="218" cy="437"/>
              <a:chOff x="0" y="0"/>
              <a:chExt cx="218" cy="437"/>
            </a:xfrm>
          </p:grpSpPr>
          <p:sp>
            <p:nvSpPr>
              <p:cNvPr id="115" name="AutoShape 126"/>
              <p:cNvSpPr>
                <a:spLocks/>
              </p:cNvSpPr>
              <p:nvPr/>
            </p:nvSpPr>
            <p:spPr bwMode="auto">
              <a:xfrm>
                <a:off x="0" y="0"/>
                <a:ext cx="218" cy="4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4409" y="0"/>
                    </a:moveTo>
                    <a:lnTo>
                      <a:pt x="17191" y="0"/>
                    </a:lnTo>
                    <a:cubicBezTo>
                      <a:pt x="19616" y="0"/>
                      <a:pt x="21600" y="992"/>
                      <a:pt x="21600" y="2204"/>
                    </a:cubicBezTo>
                    <a:lnTo>
                      <a:pt x="21600" y="19396"/>
                    </a:lnTo>
                    <a:cubicBezTo>
                      <a:pt x="21600" y="20608"/>
                      <a:pt x="19616" y="21600"/>
                      <a:pt x="17192" y="21600"/>
                    </a:cubicBezTo>
                    <a:lnTo>
                      <a:pt x="4409" y="21600"/>
                    </a:lnTo>
                    <a:cubicBezTo>
                      <a:pt x="1984" y="21600"/>
                      <a:pt x="1" y="20608"/>
                      <a:pt x="1" y="19396"/>
                    </a:cubicBezTo>
                    <a:lnTo>
                      <a:pt x="0" y="2204"/>
                    </a:lnTo>
                    <a:cubicBezTo>
                      <a:pt x="0" y="992"/>
                      <a:pt x="1984" y="0"/>
                      <a:pt x="4409" y="0"/>
                    </a:cubicBezTo>
                    <a:close/>
                    <a:moveTo>
                      <a:pt x="4409" y="0"/>
                    </a:moveTo>
                  </a:path>
                </a:pathLst>
              </a:custGeom>
              <a:solidFill>
                <a:srgbClr val="003B5B"/>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16" name="Rectangle 127"/>
              <p:cNvSpPr>
                <a:spLocks/>
              </p:cNvSpPr>
              <p:nvPr/>
            </p:nvSpPr>
            <p:spPr bwMode="auto">
              <a:xfrm>
                <a:off x="16" y="40"/>
                <a:ext cx="187" cy="331"/>
              </a:xfrm>
              <a:prstGeom prst="rect">
                <a:avLst/>
              </a:prstGeom>
              <a:solidFill>
                <a:srgbClr val="FFFFFF"/>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17" name="AutoShape 128"/>
              <p:cNvSpPr>
                <a:spLocks/>
              </p:cNvSpPr>
              <p:nvPr/>
            </p:nvSpPr>
            <p:spPr bwMode="auto">
              <a:xfrm>
                <a:off x="63" y="16"/>
                <a:ext cx="93" cy="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972" y="21600"/>
                    </a:moveTo>
                    <a:lnTo>
                      <a:pt x="20628" y="21600"/>
                    </a:lnTo>
                    <a:cubicBezTo>
                      <a:pt x="21161" y="21600"/>
                      <a:pt x="21600" y="16761"/>
                      <a:pt x="21600" y="10800"/>
                    </a:cubicBezTo>
                    <a:cubicBezTo>
                      <a:pt x="21600" y="4860"/>
                      <a:pt x="21163" y="0"/>
                      <a:pt x="20628" y="0"/>
                    </a:cubicBezTo>
                    <a:lnTo>
                      <a:pt x="972" y="0"/>
                    </a:lnTo>
                    <a:cubicBezTo>
                      <a:pt x="437" y="0"/>
                      <a:pt x="0" y="4839"/>
                      <a:pt x="0" y="10800"/>
                    </a:cubicBezTo>
                    <a:cubicBezTo>
                      <a:pt x="2" y="16761"/>
                      <a:pt x="437" y="21600"/>
                      <a:pt x="972" y="21600"/>
                    </a:cubicBezTo>
                    <a:close/>
                    <a:moveTo>
                      <a:pt x="972" y="21600"/>
                    </a:moveTo>
                  </a:path>
                </a:pathLst>
              </a:custGeom>
              <a:solidFill>
                <a:srgbClr val="4687AB"/>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18" name="AutoShape 129"/>
              <p:cNvSpPr>
                <a:spLocks/>
              </p:cNvSpPr>
              <p:nvPr/>
            </p:nvSpPr>
            <p:spPr bwMode="auto">
              <a:xfrm>
                <a:off x="32" y="400"/>
                <a:ext cx="154" cy="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900" y="21600"/>
                    </a:moveTo>
                    <a:lnTo>
                      <a:pt x="20700" y="21600"/>
                    </a:lnTo>
                    <a:cubicBezTo>
                      <a:pt x="21194" y="21600"/>
                      <a:pt x="21600" y="16746"/>
                      <a:pt x="21600" y="10793"/>
                    </a:cubicBezTo>
                    <a:cubicBezTo>
                      <a:pt x="21600" y="4867"/>
                      <a:pt x="21195" y="0"/>
                      <a:pt x="20700" y="0"/>
                    </a:cubicBezTo>
                    <a:lnTo>
                      <a:pt x="900" y="0"/>
                    </a:lnTo>
                    <a:cubicBezTo>
                      <a:pt x="406" y="0"/>
                      <a:pt x="0" y="4854"/>
                      <a:pt x="0" y="10793"/>
                    </a:cubicBezTo>
                    <a:cubicBezTo>
                      <a:pt x="0" y="16746"/>
                      <a:pt x="405" y="21600"/>
                      <a:pt x="900" y="21600"/>
                    </a:cubicBezTo>
                    <a:close/>
                    <a:moveTo>
                      <a:pt x="900" y="21600"/>
                    </a:moveTo>
                  </a:path>
                </a:pathLst>
              </a:custGeom>
              <a:solidFill>
                <a:srgbClr val="4687AB"/>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19" name="AutoShape 130"/>
              <p:cNvSpPr>
                <a:spLocks/>
              </p:cNvSpPr>
              <p:nvPr/>
            </p:nvSpPr>
            <p:spPr bwMode="auto">
              <a:xfrm>
                <a:off x="88" y="376"/>
                <a:ext cx="50" cy="50"/>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003B5B"/>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20" name="AutoShape 131"/>
              <p:cNvSpPr>
                <a:spLocks/>
              </p:cNvSpPr>
              <p:nvPr/>
            </p:nvSpPr>
            <p:spPr bwMode="auto">
              <a:xfrm>
                <a:off x="96" y="384"/>
                <a:ext cx="35" cy="35"/>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4687AB"/>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grpSp>
        <p:grpSp>
          <p:nvGrpSpPr>
            <p:cNvPr id="28" name="Group 139"/>
            <p:cNvGrpSpPr>
              <a:grpSpLocks/>
            </p:cNvGrpSpPr>
            <p:nvPr/>
          </p:nvGrpSpPr>
          <p:grpSpPr bwMode="auto">
            <a:xfrm>
              <a:off x="1672" y="1048"/>
              <a:ext cx="429" cy="662"/>
              <a:chOff x="0" y="0"/>
              <a:chExt cx="429" cy="662"/>
            </a:xfrm>
          </p:grpSpPr>
          <p:sp>
            <p:nvSpPr>
              <p:cNvPr id="109" name="AutoShape 133"/>
              <p:cNvSpPr>
                <a:spLocks/>
              </p:cNvSpPr>
              <p:nvPr/>
            </p:nvSpPr>
            <p:spPr bwMode="auto">
              <a:xfrm>
                <a:off x="0" y="0"/>
                <a:ext cx="429" cy="6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4408" y="0"/>
                    </a:moveTo>
                    <a:lnTo>
                      <a:pt x="17192" y="0"/>
                    </a:lnTo>
                    <a:cubicBezTo>
                      <a:pt x="19616" y="0"/>
                      <a:pt x="21600" y="1286"/>
                      <a:pt x="21600" y="2858"/>
                    </a:cubicBezTo>
                    <a:lnTo>
                      <a:pt x="21600" y="18742"/>
                    </a:lnTo>
                    <a:cubicBezTo>
                      <a:pt x="21600" y="20314"/>
                      <a:pt x="19616" y="21600"/>
                      <a:pt x="17192" y="21600"/>
                    </a:cubicBezTo>
                    <a:lnTo>
                      <a:pt x="4408" y="21600"/>
                    </a:lnTo>
                    <a:cubicBezTo>
                      <a:pt x="1984" y="21600"/>
                      <a:pt x="0" y="20314"/>
                      <a:pt x="0" y="18742"/>
                    </a:cubicBezTo>
                    <a:lnTo>
                      <a:pt x="0" y="2858"/>
                    </a:lnTo>
                    <a:cubicBezTo>
                      <a:pt x="0" y="1286"/>
                      <a:pt x="1984" y="0"/>
                      <a:pt x="4408" y="0"/>
                    </a:cubicBezTo>
                    <a:close/>
                    <a:moveTo>
                      <a:pt x="4408" y="0"/>
                    </a:moveTo>
                  </a:path>
                </a:pathLst>
              </a:custGeom>
              <a:solidFill>
                <a:srgbClr val="DA473D"/>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10" name="Rectangle 134"/>
              <p:cNvSpPr>
                <a:spLocks/>
              </p:cNvSpPr>
              <p:nvPr/>
            </p:nvSpPr>
            <p:spPr bwMode="auto">
              <a:xfrm>
                <a:off x="24" y="71"/>
                <a:ext cx="378" cy="502"/>
              </a:xfrm>
              <a:prstGeom prst="rect">
                <a:avLst/>
              </a:prstGeom>
              <a:solidFill>
                <a:srgbClr val="FFFFFF"/>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11" name="AutoShape 135"/>
              <p:cNvSpPr>
                <a:spLocks/>
              </p:cNvSpPr>
              <p:nvPr/>
            </p:nvSpPr>
            <p:spPr bwMode="auto">
              <a:xfrm>
                <a:off x="144" y="24"/>
                <a:ext cx="139" cy="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970" y="21600"/>
                    </a:moveTo>
                    <a:lnTo>
                      <a:pt x="20629" y="21600"/>
                    </a:lnTo>
                    <a:cubicBezTo>
                      <a:pt x="21164" y="21600"/>
                      <a:pt x="21600" y="16736"/>
                      <a:pt x="21600" y="10800"/>
                    </a:cubicBezTo>
                    <a:cubicBezTo>
                      <a:pt x="21600" y="4850"/>
                      <a:pt x="21163" y="0"/>
                      <a:pt x="20629" y="0"/>
                    </a:cubicBezTo>
                    <a:lnTo>
                      <a:pt x="970" y="0"/>
                    </a:lnTo>
                    <a:cubicBezTo>
                      <a:pt x="436" y="0"/>
                      <a:pt x="0" y="4850"/>
                      <a:pt x="0" y="10800"/>
                    </a:cubicBezTo>
                    <a:cubicBezTo>
                      <a:pt x="0" y="16736"/>
                      <a:pt x="436" y="21600"/>
                      <a:pt x="970" y="21600"/>
                    </a:cubicBezTo>
                    <a:close/>
                    <a:moveTo>
                      <a:pt x="970" y="21600"/>
                    </a:moveTo>
                  </a:path>
                </a:pathLst>
              </a:custGeom>
              <a:solidFill>
                <a:srgbClr val="F4776D"/>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12" name="AutoShape 136"/>
              <p:cNvSpPr>
                <a:spLocks/>
              </p:cNvSpPr>
              <p:nvPr/>
            </p:nvSpPr>
            <p:spPr bwMode="auto">
              <a:xfrm>
                <a:off x="96" y="608"/>
                <a:ext cx="233" cy="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900" y="21600"/>
                    </a:moveTo>
                    <a:lnTo>
                      <a:pt x="20700" y="21600"/>
                    </a:lnTo>
                    <a:cubicBezTo>
                      <a:pt x="21194" y="21600"/>
                      <a:pt x="21600" y="16743"/>
                      <a:pt x="21600" y="10804"/>
                    </a:cubicBezTo>
                    <a:cubicBezTo>
                      <a:pt x="21600" y="4857"/>
                      <a:pt x="21194" y="0"/>
                      <a:pt x="20700" y="0"/>
                    </a:cubicBezTo>
                    <a:lnTo>
                      <a:pt x="900" y="9"/>
                    </a:lnTo>
                    <a:cubicBezTo>
                      <a:pt x="406" y="9"/>
                      <a:pt x="0" y="4866"/>
                      <a:pt x="0" y="10804"/>
                    </a:cubicBezTo>
                    <a:cubicBezTo>
                      <a:pt x="1" y="16752"/>
                      <a:pt x="406" y="21600"/>
                      <a:pt x="900" y="21600"/>
                    </a:cubicBezTo>
                    <a:close/>
                    <a:moveTo>
                      <a:pt x="900" y="21600"/>
                    </a:moveTo>
                  </a:path>
                </a:pathLst>
              </a:custGeom>
              <a:solidFill>
                <a:srgbClr val="F4776D"/>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13" name="AutoShape 137"/>
              <p:cNvSpPr>
                <a:spLocks/>
              </p:cNvSpPr>
              <p:nvPr/>
            </p:nvSpPr>
            <p:spPr bwMode="auto">
              <a:xfrm>
                <a:off x="176" y="584"/>
                <a:ext cx="76" cy="76"/>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DA473D"/>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14" name="AutoShape 138"/>
              <p:cNvSpPr>
                <a:spLocks/>
              </p:cNvSpPr>
              <p:nvPr/>
            </p:nvSpPr>
            <p:spPr bwMode="auto">
              <a:xfrm>
                <a:off x="184" y="592"/>
                <a:ext cx="53" cy="53"/>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F4776D"/>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grpSp>
        <p:grpSp>
          <p:nvGrpSpPr>
            <p:cNvPr id="29" name="Group 144"/>
            <p:cNvGrpSpPr>
              <a:grpSpLocks/>
            </p:cNvGrpSpPr>
            <p:nvPr/>
          </p:nvGrpSpPr>
          <p:grpSpPr bwMode="auto">
            <a:xfrm>
              <a:off x="367" y="480"/>
              <a:ext cx="983" cy="611"/>
              <a:chOff x="0" y="0"/>
              <a:chExt cx="982" cy="611"/>
            </a:xfrm>
          </p:grpSpPr>
          <p:sp>
            <p:nvSpPr>
              <p:cNvPr id="105" name="Rectangle 140"/>
              <p:cNvSpPr>
                <a:spLocks/>
              </p:cNvSpPr>
              <p:nvPr/>
            </p:nvSpPr>
            <p:spPr bwMode="auto">
              <a:xfrm>
                <a:off x="0" y="0"/>
                <a:ext cx="982" cy="67"/>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06" name="Rectangle 141"/>
              <p:cNvSpPr>
                <a:spLocks/>
              </p:cNvSpPr>
              <p:nvPr/>
            </p:nvSpPr>
            <p:spPr bwMode="auto">
              <a:xfrm>
                <a:off x="264" y="104"/>
                <a:ext cx="457" cy="102"/>
              </a:xfrm>
              <a:prstGeom prst="rect">
                <a:avLst/>
              </a:prstGeom>
              <a:solidFill>
                <a:srgbClr val="ACD85A"/>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07" name="Rectangle 142"/>
              <p:cNvSpPr>
                <a:spLocks/>
              </p:cNvSpPr>
              <p:nvPr/>
            </p:nvSpPr>
            <p:spPr bwMode="auto">
              <a:xfrm>
                <a:off x="0" y="328"/>
                <a:ext cx="982" cy="283"/>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08" name="Rectangle 143"/>
              <p:cNvSpPr>
                <a:spLocks/>
              </p:cNvSpPr>
              <p:nvPr/>
            </p:nvSpPr>
            <p:spPr bwMode="auto">
              <a:xfrm>
                <a:off x="192" y="248"/>
                <a:ext cx="604" cy="43"/>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grpSp>
        <p:grpSp>
          <p:nvGrpSpPr>
            <p:cNvPr id="30" name="Group 166"/>
            <p:cNvGrpSpPr>
              <a:grpSpLocks/>
            </p:cNvGrpSpPr>
            <p:nvPr/>
          </p:nvGrpSpPr>
          <p:grpSpPr bwMode="auto">
            <a:xfrm>
              <a:off x="1696" y="1120"/>
              <a:ext cx="378" cy="501"/>
              <a:chOff x="0" y="0"/>
              <a:chExt cx="378" cy="501"/>
            </a:xfrm>
          </p:grpSpPr>
          <p:sp>
            <p:nvSpPr>
              <p:cNvPr id="84" name="Rectangle 145"/>
              <p:cNvSpPr>
                <a:spLocks/>
              </p:cNvSpPr>
              <p:nvPr/>
            </p:nvSpPr>
            <p:spPr bwMode="auto">
              <a:xfrm>
                <a:off x="0" y="0"/>
                <a:ext cx="378" cy="501"/>
              </a:xfrm>
              <a:prstGeom prst="rect">
                <a:avLst/>
              </a:prstGeom>
              <a:solidFill>
                <a:srgbClr val="FFFFFF"/>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85" name="Rectangle 146"/>
              <p:cNvSpPr>
                <a:spLocks/>
              </p:cNvSpPr>
              <p:nvPr/>
            </p:nvSpPr>
            <p:spPr bwMode="auto">
              <a:xfrm>
                <a:off x="0" y="0"/>
                <a:ext cx="378" cy="24"/>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86" name="Rectangle 147"/>
              <p:cNvSpPr>
                <a:spLocks/>
              </p:cNvSpPr>
              <p:nvPr/>
            </p:nvSpPr>
            <p:spPr bwMode="auto">
              <a:xfrm>
                <a:off x="95" y="40"/>
                <a:ext cx="177" cy="37"/>
              </a:xfrm>
              <a:prstGeom prst="rect">
                <a:avLst/>
              </a:prstGeom>
              <a:solidFill>
                <a:srgbClr val="ACD85A"/>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87" name="Rectangle 148"/>
              <p:cNvSpPr>
                <a:spLocks/>
              </p:cNvSpPr>
              <p:nvPr/>
            </p:nvSpPr>
            <p:spPr bwMode="auto">
              <a:xfrm>
                <a:off x="0" y="120"/>
                <a:ext cx="378" cy="102"/>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88" name="Rectangle 149"/>
              <p:cNvSpPr>
                <a:spLocks/>
              </p:cNvSpPr>
              <p:nvPr/>
            </p:nvSpPr>
            <p:spPr bwMode="auto">
              <a:xfrm>
                <a:off x="71" y="88"/>
                <a:ext cx="234" cy="15"/>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89" name="Rectangle 150"/>
              <p:cNvSpPr>
                <a:spLocks/>
              </p:cNvSpPr>
              <p:nvPr/>
            </p:nvSpPr>
            <p:spPr bwMode="auto">
              <a:xfrm>
                <a:off x="24" y="240"/>
                <a:ext cx="95" cy="82"/>
              </a:xfrm>
              <a:prstGeom prst="rect">
                <a:avLst/>
              </a:prstGeom>
              <a:solidFill>
                <a:srgbClr val="FFAD00"/>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90" name="Rectangle 151"/>
              <p:cNvSpPr>
                <a:spLocks/>
              </p:cNvSpPr>
              <p:nvPr/>
            </p:nvSpPr>
            <p:spPr bwMode="auto">
              <a:xfrm>
                <a:off x="136" y="240"/>
                <a:ext cx="95" cy="82"/>
              </a:xfrm>
              <a:prstGeom prst="rect">
                <a:avLst/>
              </a:prstGeom>
              <a:solidFill>
                <a:srgbClr val="F06358"/>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91" name="Rectangle 152"/>
              <p:cNvSpPr>
                <a:spLocks/>
              </p:cNvSpPr>
              <p:nvPr/>
            </p:nvSpPr>
            <p:spPr bwMode="auto">
              <a:xfrm>
                <a:off x="256" y="240"/>
                <a:ext cx="95" cy="82"/>
              </a:xfrm>
              <a:prstGeom prst="rect">
                <a:avLst/>
              </a:prstGeom>
              <a:solidFill>
                <a:srgbClr val="6A863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92" name="Rectangle 153"/>
              <p:cNvSpPr>
                <a:spLocks/>
              </p:cNvSpPr>
              <p:nvPr/>
            </p:nvSpPr>
            <p:spPr bwMode="auto">
              <a:xfrm>
                <a:off x="0" y="456"/>
                <a:ext cx="378" cy="44"/>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93" name="Rectangle 154"/>
              <p:cNvSpPr>
                <a:spLocks/>
              </p:cNvSpPr>
              <p:nvPr/>
            </p:nvSpPr>
            <p:spPr bwMode="auto">
              <a:xfrm>
                <a:off x="24" y="336"/>
                <a:ext cx="95" cy="15"/>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94" name="Rectangle 155"/>
              <p:cNvSpPr>
                <a:spLocks/>
              </p:cNvSpPr>
              <p:nvPr/>
            </p:nvSpPr>
            <p:spPr bwMode="auto">
              <a:xfrm>
                <a:off x="24" y="360"/>
                <a:ext cx="95" cy="15"/>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95" name="Rectangle 156"/>
              <p:cNvSpPr>
                <a:spLocks/>
              </p:cNvSpPr>
              <p:nvPr/>
            </p:nvSpPr>
            <p:spPr bwMode="auto">
              <a:xfrm>
                <a:off x="24" y="392"/>
                <a:ext cx="95" cy="15"/>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96" name="Rectangle 157"/>
              <p:cNvSpPr>
                <a:spLocks/>
              </p:cNvSpPr>
              <p:nvPr/>
            </p:nvSpPr>
            <p:spPr bwMode="auto">
              <a:xfrm>
                <a:off x="24" y="416"/>
                <a:ext cx="60" cy="15"/>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97" name="Rectangle 158"/>
              <p:cNvSpPr>
                <a:spLocks/>
              </p:cNvSpPr>
              <p:nvPr/>
            </p:nvSpPr>
            <p:spPr bwMode="auto">
              <a:xfrm>
                <a:off x="136" y="336"/>
                <a:ext cx="95" cy="15"/>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98" name="Rectangle 159"/>
              <p:cNvSpPr>
                <a:spLocks/>
              </p:cNvSpPr>
              <p:nvPr/>
            </p:nvSpPr>
            <p:spPr bwMode="auto">
              <a:xfrm>
                <a:off x="136" y="360"/>
                <a:ext cx="95" cy="15"/>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99" name="Rectangle 160"/>
              <p:cNvSpPr>
                <a:spLocks/>
              </p:cNvSpPr>
              <p:nvPr/>
            </p:nvSpPr>
            <p:spPr bwMode="auto">
              <a:xfrm>
                <a:off x="136" y="392"/>
                <a:ext cx="95" cy="15"/>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00" name="Rectangle 161"/>
              <p:cNvSpPr>
                <a:spLocks/>
              </p:cNvSpPr>
              <p:nvPr/>
            </p:nvSpPr>
            <p:spPr bwMode="auto">
              <a:xfrm>
                <a:off x="136" y="416"/>
                <a:ext cx="60" cy="15"/>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01" name="Rectangle 162"/>
              <p:cNvSpPr>
                <a:spLocks/>
              </p:cNvSpPr>
              <p:nvPr/>
            </p:nvSpPr>
            <p:spPr bwMode="auto">
              <a:xfrm>
                <a:off x="256" y="336"/>
                <a:ext cx="95" cy="15"/>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02" name="Rectangle 163"/>
              <p:cNvSpPr>
                <a:spLocks/>
              </p:cNvSpPr>
              <p:nvPr/>
            </p:nvSpPr>
            <p:spPr bwMode="auto">
              <a:xfrm>
                <a:off x="256" y="360"/>
                <a:ext cx="95" cy="15"/>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03" name="Rectangle 164"/>
              <p:cNvSpPr>
                <a:spLocks/>
              </p:cNvSpPr>
              <p:nvPr/>
            </p:nvSpPr>
            <p:spPr bwMode="auto">
              <a:xfrm>
                <a:off x="256" y="392"/>
                <a:ext cx="95" cy="15"/>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104" name="Rectangle 165"/>
              <p:cNvSpPr>
                <a:spLocks/>
              </p:cNvSpPr>
              <p:nvPr/>
            </p:nvSpPr>
            <p:spPr bwMode="auto">
              <a:xfrm>
                <a:off x="256" y="416"/>
                <a:ext cx="60" cy="15"/>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grpSp>
        <p:grpSp>
          <p:nvGrpSpPr>
            <p:cNvPr id="31" name="Group 191"/>
            <p:cNvGrpSpPr>
              <a:grpSpLocks/>
            </p:cNvGrpSpPr>
            <p:nvPr/>
          </p:nvGrpSpPr>
          <p:grpSpPr bwMode="auto">
            <a:xfrm>
              <a:off x="1376" y="1320"/>
              <a:ext cx="187" cy="333"/>
              <a:chOff x="0" y="0"/>
              <a:chExt cx="187" cy="333"/>
            </a:xfrm>
          </p:grpSpPr>
          <p:sp>
            <p:nvSpPr>
              <p:cNvPr id="60" name="Rectangle 167"/>
              <p:cNvSpPr>
                <a:spLocks/>
              </p:cNvSpPr>
              <p:nvPr/>
            </p:nvSpPr>
            <p:spPr bwMode="auto">
              <a:xfrm>
                <a:off x="0" y="0"/>
                <a:ext cx="187" cy="247"/>
              </a:xfrm>
              <a:prstGeom prst="rect">
                <a:avLst/>
              </a:prstGeom>
              <a:solidFill>
                <a:srgbClr val="FFFFFF"/>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61" name="Rectangle 168"/>
              <p:cNvSpPr>
                <a:spLocks/>
              </p:cNvSpPr>
              <p:nvPr/>
            </p:nvSpPr>
            <p:spPr bwMode="auto">
              <a:xfrm>
                <a:off x="0" y="0"/>
                <a:ext cx="187" cy="12"/>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62" name="Rectangle 169"/>
              <p:cNvSpPr>
                <a:spLocks/>
              </p:cNvSpPr>
              <p:nvPr/>
            </p:nvSpPr>
            <p:spPr bwMode="auto">
              <a:xfrm>
                <a:off x="48" y="24"/>
                <a:ext cx="87" cy="18"/>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63" name="Rectangle 170"/>
              <p:cNvSpPr>
                <a:spLocks/>
              </p:cNvSpPr>
              <p:nvPr/>
            </p:nvSpPr>
            <p:spPr bwMode="auto">
              <a:xfrm>
                <a:off x="0" y="64"/>
                <a:ext cx="187" cy="5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64" name="Rectangle 171"/>
              <p:cNvSpPr>
                <a:spLocks/>
              </p:cNvSpPr>
              <p:nvPr/>
            </p:nvSpPr>
            <p:spPr bwMode="auto">
              <a:xfrm>
                <a:off x="40" y="48"/>
                <a:ext cx="115" cy="7"/>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65" name="Rectangle 172"/>
              <p:cNvSpPr>
                <a:spLocks/>
              </p:cNvSpPr>
              <p:nvPr/>
            </p:nvSpPr>
            <p:spPr bwMode="auto">
              <a:xfrm>
                <a:off x="16" y="120"/>
                <a:ext cx="46" cy="40"/>
              </a:xfrm>
              <a:prstGeom prst="rect">
                <a:avLst/>
              </a:prstGeom>
              <a:solidFill>
                <a:srgbClr val="FFAD00"/>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66" name="Rectangle 173"/>
              <p:cNvSpPr>
                <a:spLocks/>
              </p:cNvSpPr>
              <p:nvPr/>
            </p:nvSpPr>
            <p:spPr bwMode="auto">
              <a:xfrm>
                <a:off x="72" y="120"/>
                <a:ext cx="46" cy="40"/>
              </a:xfrm>
              <a:prstGeom prst="rect">
                <a:avLst/>
              </a:prstGeom>
              <a:solidFill>
                <a:srgbClr val="F06358"/>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67" name="Rectangle 174"/>
              <p:cNvSpPr>
                <a:spLocks/>
              </p:cNvSpPr>
              <p:nvPr/>
            </p:nvSpPr>
            <p:spPr bwMode="auto">
              <a:xfrm>
                <a:off x="128" y="120"/>
                <a:ext cx="46" cy="40"/>
              </a:xfrm>
              <a:prstGeom prst="rect">
                <a:avLst/>
              </a:prstGeom>
              <a:solidFill>
                <a:srgbClr val="6A863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68" name="Rectangle 175"/>
              <p:cNvSpPr>
                <a:spLocks/>
              </p:cNvSpPr>
              <p:nvPr/>
            </p:nvSpPr>
            <p:spPr bwMode="auto">
              <a:xfrm>
                <a:off x="0" y="312"/>
                <a:ext cx="187" cy="21"/>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69" name="Rectangle 176"/>
              <p:cNvSpPr>
                <a:spLocks/>
              </p:cNvSpPr>
              <p:nvPr/>
            </p:nvSpPr>
            <p:spPr bwMode="auto">
              <a:xfrm>
                <a:off x="16" y="168"/>
                <a:ext cx="46" cy="7"/>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70" name="Rectangle 177"/>
              <p:cNvSpPr>
                <a:spLocks/>
              </p:cNvSpPr>
              <p:nvPr/>
            </p:nvSpPr>
            <p:spPr bwMode="auto">
              <a:xfrm>
                <a:off x="16" y="184"/>
                <a:ext cx="46" cy="7"/>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71" name="Rectangle 178"/>
              <p:cNvSpPr>
                <a:spLocks/>
              </p:cNvSpPr>
              <p:nvPr/>
            </p:nvSpPr>
            <p:spPr bwMode="auto">
              <a:xfrm>
                <a:off x="16" y="192"/>
                <a:ext cx="46" cy="7"/>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72" name="Rectangle 179"/>
              <p:cNvSpPr>
                <a:spLocks/>
              </p:cNvSpPr>
              <p:nvPr/>
            </p:nvSpPr>
            <p:spPr bwMode="auto">
              <a:xfrm>
                <a:off x="16" y="208"/>
                <a:ext cx="29" cy="7"/>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73" name="Rectangle 180"/>
              <p:cNvSpPr>
                <a:spLocks/>
              </p:cNvSpPr>
              <p:nvPr/>
            </p:nvSpPr>
            <p:spPr bwMode="auto">
              <a:xfrm>
                <a:off x="72" y="168"/>
                <a:ext cx="46" cy="7"/>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74" name="Rectangle 181"/>
              <p:cNvSpPr>
                <a:spLocks/>
              </p:cNvSpPr>
              <p:nvPr/>
            </p:nvSpPr>
            <p:spPr bwMode="auto">
              <a:xfrm>
                <a:off x="72" y="184"/>
                <a:ext cx="46" cy="7"/>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75" name="Rectangle 182"/>
              <p:cNvSpPr>
                <a:spLocks/>
              </p:cNvSpPr>
              <p:nvPr/>
            </p:nvSpPr>
            <p:spPr bwMode="auto">
              <a:xfrm>
                <a:off x="72" y="192"/>
                <a:ext cx="46" cy="7"/>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76" name="Rectangle 183"/>
              <p:cNvSpPr>
                <a:spLocks/>
              </p:cNvSpPr>
              <p:nvPr/>
            </p:nvSpPr>
            <p:spPr bwMode="auto">
              <a:xfrm>
                <a:off x="72" y="208"/>
                <a:ext cx="29" cy="7"/>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77" name="Rectangle 184"/>
              <p:cNvSpPr>
                <a:spLocks/>
              </p:cNvSpPr>
              <p:nvPr/>
            </p:nvSpPr>
            <p:spPr bwMode="auto">
              <a:xfrm>
                <a:off x="128" y="168"/>
                <a:ext cx="46" cy="7"/>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78" name="Rectangle 185"/>
              <p:cNvSpPr>
                <a:spLocks/>
              </p:cNvSpPr>
              <p:nvPr/>
            </p:nvSpPr>
            <p:spPr bwMode="auto">
              <a:xfrm>
                <a:off x="128" y="184"/>
                <a:ext cx="46" cy="7"/>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79" name="Rectangle 186"/>
              <p:cNvSpPr>
                <a:spLocks/>
              </p:cNvSpPr>
              <p:nvPr/>
            </p:nvSpPr>
            <p:spPr bwMode="auto">
              <a:xfrm>
                <a:off x="128" y="192"/>
                <a:ext cx="46" cy="7"/>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80" name="Rectangle 187"/>
              <p:cNvSpPr>
                <a:spLocks/>
              </p:cNvSpPr>
              <p:nvPr/>
            </p:nvSpPr>
            <p:spPr bwMode="auto">
              <a:xfrm>
                <a:off x="128" y="208"/>
                <a:ext cx="29" cy="7"/>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81" name="Rectangle 188"/>
              <p:cNvSpPr>
                <a:spLocks/>
              </p:cNvSpPr>
              <p:nvPr/>
            </p:nvSpPr>
            <p:spPr bwMode="auto">
              <a:xfrm>
                <a:off x="16" y="232"/>
                <a:ext cx="164" cy="40"/>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82" name="Rectangle 189"/>
              <p:cNvSpPr>
                <a:spLocks/>
              </p:cNvSpPr>
              <p:nvPr/>
            </p:nvSpPr>
            <p:spPr bwMode="auto">
              <a:xfrm>
                <a:off x="16" y="280"/>
                <a:ext cx="164" cy="7"/>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sp>
            <p:nvSpPr>
              <p:cNvPr id="83" name="Rectangle 190"/>
              <p:cNvSpPr>
                <a:spLocks/>
              </p:cNvSpPr>
              <p:nvPr/>
            </p:nvSpPr>
            <p:spPr bwMode="auto">
              <a:xfrm>
                <a:off x="16" y="296"/>
                <a:ext cx="82" cy="7"/>
              </a:xfrm>
              <a:prstGeom prst="rect">
                <a:avLst/>
              </a:prstGeom>
              <a:solidFill>
                <a:srgbClr val="91BDE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600">
                    <a:solidFill>
                      <a:schemeClr val="tx1"/>
                    </a:solidFill>
                    <a:latin typeface="Gill Sans" charset="0"/>
                    <a:ea typeface="Heiti SC Light" charset="-122"/>
                    <a:sym typeface="Gill Sans" charset="0"/>
                  </a:defRPr>
                </a:lvl1pPr>
                <a:lvl2pPr marL="742950" indent="-285750" eaLnBrk="0" hangingPunct="0">
                  <a:defRPr sz="2600">
                    <a:solidFill>
                      <a:schemeClr val="tx1"/>
                    </a:solidFill>
                    <a:latin typeface="Gill Sans" charset="0"/>
                    <a:ea typeface="Heiti SC Light" charset="-122"/>
                    <a:sym typeface="Gill Sans" charset="0"/>
                  </a:defRPr>
                </a:lvl2pPr>
                <a:lvl3pPr marL="1143000" indent="-228600" eaLnBrk="0" hangingPunct="0">
                  <a:defRPr sz="2600">
                    <a:solidFill>
                      <a:schemeClr val="tx1"/>
                    </a:solidFill>
                    <a:latin typeface="Gill Sans" charset="0"/>
                    <a:ea typeface="Heiti SC Light" charset="-122"/>
                    <a:sym typeface="Gill Sans" charset="0"/>
                  </a:defRPr>
                </a:lvl3pPr>
                <a:lvl4pPr marL="1600200" indent="-228600" eaLnBrk="0" hangingPunct="0">
                  <a:defRPr sz="2600">
                    <a:solidFill>
                      <a:schemeClr val="tx1"/>
                    </a:solidFill>
                    <a:latin typeface="Gill Sans" charset="0"/>
                    <a:ea typeface="Heiti SC Light" charset="-122"/>
                    <a:sym typeface="Gill Sans" charset="0"/>
                  </a:defRPr>
                </a:lvl4pPr>
                <a:lvl5pPr marL="2057400" indent="-228600" eaLnBrk="0" hangingPunct="0">
                  <a:defRPr sz="2600">
                    <a:solidFill>
                      <a:schemeClr val="tx1"/>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600">
                    <a:solidFill>
                      <a:schemeClr val="tx1"/>
                    </a:solidFill>
                    <a:latin typeface="Gill Sans" charset="0"/>
                    <a:ea typeface="Heiti SC Light" charset="-122"/>
                    <a:sym typeface="Gill Sans" charset="0"/>
                  </a:defRPr>
                </a:lvl9pPr>
              </a:lstStyle>
              <a:p>
                <a:pPr eaLnBrk="1" hangingPunct="1"/>
                <a:endParaRPr lang="en-US" altLang="en-US"/>
              </a:p>
            </p:txBody>
          </p:sp>
        </p:grpSp>
        <p:sp>
          <p:nvSpPr>
            <p:cNvPr id="32" name="AutoShape 192"/>
            <p:cNvSpPr>
              <a:spLocks/>
            </p:cNvSpPr>
            <p:nvPr/>
          </p:nvSpPr>
          <p:spPr bwMode="auto">
            <a:xfrm>
              <a:off x="1288" y="896"/>
              <a:ext cx="31" cy="65"/>
            </a:xfrm>
            <a:custGeom>
              <a:avLst/>
              <a:gdLst>
                <a:gd name="T0" fmla="*/ 0 w 21182"/>
                <a:gd name="T1" fmla="*/ 0 h 21199"/>
                <a:gd name="T2" fmla="*/ 0 w 21182"/>
                <a:gd name="T3" fmla="*/ 0 h 21199"/>
                <a:gd name="T4" fmla="*/ 0 w 21182"/>
                <a:gd name="T5" fmla="*/ 0 h 21199"/>
                <a:gd name="T6" fmla="*/ 0 w 21182"/>
                <a:gd name="T7" fmla="*/ 0 h 21199"/>
                <a:gd name="T8" fmla="*/ 0 w 21182"/>
                <a:gd name="T9" fmla="*/ 0 h 21199"/>
                <a:gd name="T10" fmla="*/ 0 w 21182"/>
                <a:gd name="T11" fmla="*/ 0 h 21199"/>
                <a:gd name="T12" fmla="*/ 0 w 21182"/>
                <a:gd name="T13" fmla="*/ 0 h 21199"/>
                <a:gd name="T14" fmla="*/ 0 w 21182"/>
                <a:gd name="T15" fmla="*/ 0 h 21199"/>
                <a:gd name="T16" fmla="*/ 0 w 21182"/>
                <a:gd name="T17" fmla="*/ 0 h 21199"/>
                <a:gd name="T18" fmla="*/ 0 w 21182"/>
                <a:gd name="T19" fmla="*/ 0 h 21199"/>
                <a:gd name="T20" fmla="*/ 0 w 21182"/>
                <a:gd name="T21" fmla="*/ 0 h 21199"/>
                <a:gd name="T22" fmla="*/ 0 w 21182"/>
                <a:gd name="T23" fmla="*/ 0 h 21199"/>
                <a:gd name="T24" fmla="*/ 0 w 21182"/>
                <a:gd name="T25" fmla="*/ 0 h 21199"/>
                <a:gd name="T26" fmla="*/ 0 w 21182"/>
                <a:gd name="T27" fmla="*/ 0 h 21199"/>
                <a:gd name="T28" fmla="*/ 0 w 21182"/>
                <a:gd name="T29" fmla="*/ 0 h 21199"/>
                <a:gd name="T30" fmla="*/ 0 w 21182"/>
                <a:gd name="T31" fmla="*/ 0 h 21199"/>
                <a:gd name="T32" fmla="*/ 0 w 21182"/>
                <a:gd name="T33" fmla="*/ 0 h 21199"/>
                <a:gd name="T34" fmla="*/ 0 w 21182"/>
                <a:gd name="T35" fmla="*/ 0 h 21199"/>
                <a:gd name="T36" fmla="*/ 0 w 21182"/>
                <a:gd name="T37" fmla="*/ 0 h 21199"/>
                <a:gd name="T38" fmla="*/ 0 w 21182"/>
                <a:gd name="T39" fmla="*/ 0 h 21199"/>
                <a:gd name="T40" fmla="*/ 0 w 21182"/>
                <a:gd name="T41" fmla="*/ 0 h 21199"/>
                <a:gd name="T42" fmla="*/ 0 w 21182"/>
                <a:gd name="T43" fmla="*/ 0 h 21199"/>
                <a:gd name="T44" fmla="*/ 0 w 21182"/>
                <a:gd name="T45" fmla="*/ 0 h 21199"/>
                <a:gd name="T46" fmla="*/ 0 w 21182"/>
                <a:gd name="T47" fmla="*/ 0 h 21199"/>
                <a:gd name="T48" fmla="*/ 0 w 21182"/>
                <a:gd name="T49" fmla="*/ 0 h 21199"/>
                <a:gd name="T50" fmla="*/ 0 w 21182"/>
                <a:gd name="T51" fmla="*/ 0 h 21199"/>
                <a:gd name="T52" fmla="*/ 0 w 21182"/>
                <a:gd name="T53" fmla="*/ 0 h 21199"/>
                <a:gd name="T54" fmla="*/ 0 w 21182"/>
                <a:gd name="T55" fmla="*/ 0 h 21199"/>
                <a:gd name="T56" fmla="*/ 0 w 21182"/>
                <a:gd name="T57" fmla="*/ 0 h 21199"/>
                <a:gd name="T58" fmla="*/ 0 w 21182"/>
                <a:gd name="T59" fmla="*/ 0 h 21199"/>
                <a:gd name="T60" fmla="*/ 0 w 21182"/>
                <a:gd name="T61" fmla="*/ 0 h 21199"/>
                <a:gd name="T62" fmla="*/ 0 w 21182"/>
                <a:gd name="T63" fmla="*/ 0 h 21199"/>
                <a:gd name="T64" fmla="*/ 0 w 21182"/>
                <a:gd name="T65" fmla="*/ 0 h 21199"/>
                <a:gd name="T66" fmla="*/ 0 w 21182"/>
                <a:gd name="T67" fmla="*/ 0 h 21199"/>
                <a:gd name="T68" fmla="*/ 0 w 21182"/>
                <a:gd name="T69" fmla="*/ 0 h 21199"/>
                <a:gd name="T70" fmla="*/ 0 w 21182"/>
                <a:gd name="T71" fmla="*/ 0 h 21199"/>
                <a:gd name="T72" fmla="*/ 0 w 21182"/>
                <a:gd name="T73" fmla="*/ 0 h 21199"/>
                <a:gd name="T74" fmla="*/ 0 w 21182"/>
                <a:gd name="T75" fmla="*/ 0 h 21199"/>
                <a:gd name="T76" fmla="*/ 0 w 21182"/>
                <a:gd name="T77" fmla="*/ 0 h 211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182" h="21199">
                  <a:moveTo>
                    <a:pt x="687" y="2501"/>
                  </a:moveTo>
                  <a:cubicBezTo>
                    <a:pt x="-407" y="1821"/>
                    <a:pt x="-151" y="847"/>
                    <a:pt x="1270" y="323"/>
                  </a:cubicBezTo>
                  <a:cubicBezTo>
                    <a:pt x="2696" y="-201"/>
                    <a:pt x="4744" y="-74"/>
                    <a:pt x="5844" y="601"/>
                  </a:cubicBezTo>
                  <a:lnTo>
                    <a:pt x="20458" y="9622"/>
                  </a:lnTo>
                  <a:cubicBezTo>
                    <a:pt x="20561" y="9682"/>
                    <a:pt x="20648" y="9744"/>
                    <a:pt x="20730" y="9809"/>
                  </a:cubicBezTo>
                  <a:lnTo>
                    <a:pt x="20746" y="9822"/>
                  </a:lnTo>
                  <a:lnTo>
                    <a:pt x="20763" y="9835"/>
                  </a:lnTo>
                  <a:lnTo>
                    <a:pt x="20774" y="9848"/>
                  </a:lnTo>
                  <a:cubicBezTo>
                    <a:pt x="20823" y="9889"/>
                    <a:pt x="20866" y="9928"/>
                    <a:pt x="20899" y="9970"/>
                  </a:cubicBezTo>
                  <a:lnTo>
                    <a:pt x="20964" y="10045"/>
                  </a:lnTo>
                  <a:lnTo>
                    <a:pt x="20997" y="10079"/>
                  </a:lnTo>
                  <a:lnTo>
                    <a:pt x="21062" y="10177"/>
                  </a:lnTo>
                  <a:lnTo>
                    <a:pt x="21117" y="10286"/>
                  </a:lnTo>
                  <a:cubicBezTo>
                    <a:pt x="21138" y="10336"/>
                    <a:pt x="21149" y="10382"/>
                    <a:pt x="21160" y="10432"/>
                  </a:cubicBezTo>
                  <a:lnTo>
                    <a:pt x="21166" y="10439"/>
                  </a:lnTo>
                  <a:lnTo>
                    <a:pt x="21177" y="10504"/>
                  </a:lnTo>
                  <a:lnTo>
                    <a:pt x="21182" y="10559"/>
                  </a:lnTo>
                  <a:lnTo>
                    <a:pt x="21182" y="10585"/>
                  </a:lnTo>
                  <a:lnTo>
                    <a:pt x="21182" y="10611"/>
                  </a:lnTo>
                  <a:lnTo>
                    <a:pt x="21182" y="10637"/>
                  </a:lnTo>
                  <a:lnTo>
                    <a:pt x="21177" y="10691"/>
                  </a:lnTo>
                  <a:lnTo>
                    <a:pt x="21166" y="10756"/>
                  </a:lnTo>
                  <a:lnTo>
                    <a:pt x="21160" y="10764"/>
                  </a:lnTo>
                  <a:lnTo>
                    <a:pt x="21117" y="10909"/>
                  </a:lnTo>
                  <a:lnTo>
                    <a:pt x="21062" y="11016"/>
                  </a:lnTo>
                  <a:lnTo>
                    <a:pt x="20997" y="11117"/>
                  </a:lnTo>
                  <a:lnTo>
                    <a:pt x="20964" y="11150"/>
                  </a:lnTo>
                  <a:lnTo>
                    <a:pt x="20899" y="11226"/>
                  </a:lnTo>
                  <a:lnTo>
                    <a:pt x="20774" y="11348"/>
                  </a:lnTo>
                  <a:lnTo>
                    <a:pt x="20763" y="11361"/>
                  </a:lnTo>
                  <a:lnTo>
                    <a:pt x="20746" y="11374"/>
                  </a:lnTo>
                  <a:lnTo>
                    <a:pt x="20730" y="11387"/>
                  </a:lnTo>
                  <a:cubicBezTo>
                    <a:pt x="20654" y="11449"/>
                    <a:pt x="20561" y="11514"/>
                    <a:pt x="20463" y="11574"/>
                  </a:cubicBezTo>
                  <a:lnTo>
                    <a:pt x="5838" y="20594"/>
                  </a:lnTo>
                  <a:cubicBezTo>
                    <a:pt x="4738" y="21274"/>
                    <a:pt x="2691" y="21399"/>
                    <a:pt x="1264" y="20875"/>
                  </a:cubicBezTo>
                  <a:cubicBezTo>
                    <a:pt x="-162" y="20351"/>
                    <a:pt x="-418" y="19375"/>
                    <a:pt x="682" y="18695"/>
                  </a:cubicBezTo>
                  <a:lnTo>
                    <a:pt x="13804" y="10600"/>
                  </a:lnTo>
                  <a:lnTo>
                    <a:pt x="687" y="2501"/>
                  </a:lnTo>
                  <a:close/>
                  <a:moveTo>
                    <a:pt x="687" y="2501"/>
                  </a:moveTo>
                </a:path>
              </a:pathLst>
            </a:cu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3" name="AutoShape 193"/>
            <p:cNvSpPr>
              <a:spLocks/>
            </p:cNvSpPr>
            <p:nvPr/>
          </p:nvSpPr>
          <p:spPr bwMode="auto">
            <a:xfrm>
              <a:off x="400" y="896"/>
              <a:ext cx="31" cy="65"/>
            </a:xfrm>
            <a:custGeom>
              <a:avLst/>
              <a:gdLst>
                <a:gd name="T0" fmla="*/ 0 w 21181"/>
                <a:gd name="T1" fmla="*/ 0 h 21199"/>
                <a:gd name="T2" fmla="*/ 0 w 21181"/>
                <a:gd name="T3" fmla="*/ 0 h 21199"/>
                <a:gd name="T4" fmla="*/ 0 w 21181"/>
                <a:gd name="T5" fmla="*/ 0 h 21199"/>
                <a:gd name="T6" fmla="*/ 0 w 21181"/>
                <a:gd name="T7" fmla="*/ 0 h 21199"/>
                <a:gd name="T8" fmla="*/ 0 w 21181"/>
                <a:gd name="T9" fmla="*/ 0 h 21199"/>
                <a:gd name="T10" fmla="*/ 0 w 21181"/>
                <a:gd name="T11" fmla="*/ 0 h 21199"/>
                <a:gd name="T12" fmla="*/ 0 w 21181"/>
                <a:gd name="T13" fmla="*/ 0 h 21199"/>
                <a:gd name="T14" fmla="*/ 0 w 21181"/>
                <a:gd name="T15" fmla="*/ 0 h 21199"/>
                <a:gd name="T16" fmla="*/ 0 w 21181"/>
                <a:gd name="T17" fmla="*/ 0 h 21199"/>
                <a:gd name="T18" fmla="*/ 0 w 21181"/>
                <a:gd name="T19" fmla="*/ 0 h 21199"/>
                <a:gd name="T20" fmla="*/ 0 w 21181"/>
                <a:gd name="T21" fmla="*/ 0 h 21199"/>
                <a:gd name="T22" fmla="*/ 0 w 21181"/>
                <a:gd name="T23" fmla="*/ 0 h 21199"/>
                <a:gd name="T24" fmla="*/ 0 w 21181"/>
                <a:gd name="T25" fmla="*/ 0 h 21199"/>
                <a:gd name="T26" fmla="*/ 0 w 21181"/>
                <a:gd name="T27" fmla="*/ 0 h 21199"/>
                <a:gd name="T28" fmla="*/ 0 w 21181"/>
                <a:gd name="T29" fmla="*/ 0 h 21199"/>
                <a:gd name="T30" fmla="*/ 0 w 21181"/>
                <a:gd name="T31" fmla="*/ 0 h 21199"/>
                <a:gd name="T32" fmla="*/ 0 w 21181"/>
                <a:gd name="T33" fmla="*/ 0 h 21199"/>
                <a:gd name="T34" fmla="*/ 0 w 21181"/>
                <a:gd name="T35" fmla="*/ 0 h 21199"/>
                <a:gd name="T36" fmla="*/ 0 w 21181"/>
                <a:gd name="T37" fmla="*/ 0 h 21199"/>
                <a:gd name="T38" fmla="*/ 0 w 21181"/>
                <a:gd name="T39" fmla="*/ 0 h 21199"/>
                <a:gd name="T40" fmla="*/ 0 w 21181"/>
                <a:gd name="T41" fmla="*/ 0 h 21199"/>
                <a:gd name="T42" fmla="*/ 0 w 21181"/>
                <a:gd name="T43" fmla="*/ 0 h 21199"/>
                <a:gd name="T44" fmla="*/ 0 w 21181"/>
                <a:gd name="T45" fmla="*/ 0 h 21199"/>
                <a:gd name="T46" fmla="*/ 0 w 21181"/>
                <a:gd name="T47" fmla="*/ 0 h 21199"/>
                <a:gd name="T48" fmla="*/ 0 w 21181"/>
                <a:gd name="T49" fmla="*/ 0 h 21199"/>
                <a:gd name="T50" fmla="*/ 0 w 21181"/>
                <a:gd name="T51" fmla="*/ 0 h 21199"/>
                <a:gd name="T52" fmla="*/ 0 w 21181"/>
                <a:gd name="T53" fmla="*/ 0 h 21199"/>
                <a:gd name="T54" fmla="*/ 0 w 21181"/>
                <a:gd name="T55" fmla="*/ 0 h 21199"/>
                <a:gd name="T56" fmla="*/ 0 w 21181"/>
                <a:gd name="T57" fmla="*/ 0 h 21199"/>
                <a:gd name="T58" fmla="*/ 0 w 21181"/>
                <a:gd name="T59" fmla="*/ 0 h 21199"/>
                <a:gd name="T60" fmla="*/ 0 w 21181"/>
                <a:gd name="T61" fmla="*/ 0 h 21199"/>
                <a:gd name="T62" fmla="*/ 0 w 21181"/>
                <a:gd name="T63" fmla="*/ 0 h 21199"/>
                <a:gd name="T64" fmla="*/ 0 w 21181"/>
                <a:gd name="T65" fmla="*/ 0 h 21199"/>
                <a:gd name="T66" fmla="*/ 0 w 21181"/>
                <a:gd name="T67" fmla="*/ 0 h 21199"/>
                <a:gd name="T68" fmla="*/ 0 w 21181"/>
                <a:gd name="T69" fmla="*/ 0 h 21199"/>
                <a:gd name="T70" fmla="*/ 0 w 21181"/>
                <a:gd name="T71" fmla="*/ 0 h 21199"/>
                <a:gd name="T72" fmla="*/ 0 w 21181"/>
                <a:gd name="T73" fmla="*/ 0 h 21199"/>
                <a:gd name="T74" fmla="*/ 0 w 21181"/>
                <a:gd name="T75" fmla="*/ 0 h 21199"/>
                <a:gd name="T76" fmla="*/ 0 w 21181"/>
                <a:gd name="T77" fmla="*/ 0 h 211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181" h="21199">
                  <a:moveTo>
                    <a:pt x="15344" y="604"/>
                  </a:moveTo>
                  <a:cubicBezTo>
                    <a:pt x="16444" y="-74"/>
                    <a:pt x="18491" y="-201"/>
                    <a:pt x="19918" y="326"/>
                  </a:cubicBezTo>
                  <a:cubicBezTo>
                    <a:pt x="21339" y="850"/>
                    <a:pt x="21600" y="1824"/>
                    <a:pt x="20500" y="2504"/>
                  </a:cubicBezTo>
                  <a:lnTo>
                    <a:pt x="7378" y="10600"/>
                  </a:lnTo>
                  <a:lnTo>
                    <a:pt x="20500" y="18697"/>
                  </a:lnTo>
                  <a:cubicBezTo>
                    <a:pt x="21595" y="19377"/>
                    <a:pt x="21333" y="20353"/>
                    <a:pt x="19918" y="20877"/>
                  </a:cubicBezTo>
                  <a:cubicBezTo>
                    <a:pt x="18491" y="21399"/>
                    <a:pt x="16444" y="21274"/>
                    <a:pt x="15344" y="20597"/>
                  </a:cubicBezTo>
                  <a:lnTo>
                    <a:pt x="719" y="11574"/>
                  </a:lnTo>
                  <a:cubicBezTo>
                    <a:pt x="621" y="11514"/>
                    <a:pt x="528" y="11449"/>
                    <a:pt x="452" y="11387"/>
                  </a:cubicBezTo>
                  <a:lnTo>
                    <a:pt x="430" y="11374"/>
                  </a:lnTo>
                  <a:lnTo>
                    <a:pt x="419" y="11361"/>
                  </a:lnTo>
                  <a:lnTo>
                    <a:pt x="403" y="11348"/>
                  </a:lnTo>
                  <a:cubicBezTo>
                    <a:pt x="359" y="11306"/>
                    <a:pt x="310" y="11267"/>
                    <a:pt x="283" y="11226"/>
                  </a:cubicBezTo>
                  <a:lnTo>
                    <a:pt x="212" y="11151"/>
                  </a:lnTo>
                  <a:lnTo>
                    <a:pt x="185" y="11117"/>
                  </a:lnTo>
                  <a:lnTo>
                    <a:pt x="120" y="11016"/>
                  </a:lnTo>
                  <a:lnTo>
                    <a:pt x="65" y="10909"/>
                  </a:lnTo>
                  <a:cubicBezTo>
                    <a:pt x="44" y="10860"/>
                    <a:pt x="27" y="10813"/>
                    <a:pt x="16" y="10764"/>
                  </a:cubicBezTo>
                  <a:lnTo>
                    <a:pt x="11" y="10756"/>
                  </a:lnTo>
                  <a:lnTo>
                    <a:pt x="0" y="10691"/>
                  </a:lnTo>
                  <a:lnTo>
                    <a:pt x="0" y="10637"/>
                  </a:lnTo>
                  <a:lnTo>
                    <a:pt x="0" y="10611"/>
                  </a:lnTo>
                  <a:lnTo>
                    <a:pt x="0" y="10585"/>
                  </a:lnTo>
                  <a:lnTo>
                    <a:pt x="0" y="10559"/>
                  </a:lnTo>
                  <a:lnTo>
                    <a:pt x="0" y="10504"/>
                  </a:lnTo>
                  <a:lnTo>
                    <a:pt x="11" y="10439"/>
                  </a:lnTo>
                  <a:lnTo>
                    <a:pt x="16" y="10432"/>
                  </a:lnTo>
                  <a:lnTo>
                    <a:pt x="65" y="10286"/>
                  </a:lnTo>
                  <a:lnTo>
                    <a:pt x="120" y="10177"/>
                  </a:lnTo>
                  <a:lnTo>
                    <a:pt x="185" y="10079"/>
                  </a:lnTo>
                  <a:lnTo>
                    <a:pt x="212" y="10045"/>
                  </a:lnTo>
                  <a:lnTo>
                    <a:pt x="283" y="9970"/>
                  </a:lnTo>
                  <a:cubicBezTo>
                    <a:pt x="316" y="9928"/>
                    <a:pt x="359" y="9889"/>
                    <a:pt x="403" y="9848"/>
                  </a:cubicBezTo>
                  <a:lnTo>
                    <a:pt x="419" y="9835"/>
                  </a:lnTo>
                  <a:lnTo>
                    <a:pt x="430" y="9822"/>
                  </a:lnTo>
                  <a:lnTo>
                    <a:pt x="452" y="9809"/>
                  </a:lnTo>
                  <a:cubicBezTo>
                    <a:pt x="528" y="9744"/>
                    <a:pt x="621" y="9679"/>
                    <a:pt x="719" y="9622"/>
                  </a:cubicBezTo>
                  <a:lnTo>
                    <a:pt x="15344" y="604"/>
                  </a:lnTo>
                  <a:close/>
                  <a:moveTo>
                    <a:pt x="15344" y="604"/>
                  </a:moveTo>
                </a:path>
              </a:pathLst>
            </a:cu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4" name="AutoShape 194"/>
            <p:cNvSpPr>
              <a:spLocks/>
            </p:cNvSpPr>
            <p:nvPr/>
          </p:nvSpPr>
          <p:spPr bwMode="auto">
            <a:xfrm>
              <a:off x="2432" y="736"/>
              <a:ext cx="22" cy="40"/>
            </a:xfrm>
            <a:custGeom>
              <a:avLst/>
              <a:gdLst>
                <a:gd name="T0" fmla="*/ 0 w 21022"/>
                <a:gd name="T1" fmla="*/ 0 h 20975"/>
                <a:gd name="T2" fmla="*/ 0 w 21022"/>
                <a:gd name="T3" fmla="*/ 0 h 20975"/>
                <a:gd name="T4" fmla="*/ 0 w 21022"/>
                <a:gd name="T5" fmla="*/ 0 h 20975"/>
                <a:gd name="T6" fmla="*/ 0 w 21022"/>
                <a:gd name="T7" fmla="*/ 0 h 20975"/>
                <a:gd name="T8" fmla="*/ 0 w 21022"/>
                <a:gd name="T9" fmla="*/ 0 h 20975"/>
                <a:gd name="T10" fmla="*/ 0 w 21022"/>
                <a:gd name="T11" fmla="*/ 0 h 20975"/>
                <a:gd name="T12" fmla="*/ 0 w 21022"/>
                <a:gd name="T13" fmla="*/ 0 h 20975"/>
                <a:gd name="T14" fmla="*/ 0 w 21022"/>
                <a:gd name="T15" fmla="*/ 0 h 20975"/>
                <a:gd name="T16" fmla="*/ 0 w 21022"/>
                <a:gd name="T17" fmla="*/ 0 h 20975"/>
                <a:gd name="T18" fmla="*/ 0 w 21022"/>
                <a:gd name="T19" fmla="*/ 0 h 20975"/>
                <a:gd name="T20" fmla="*/ 0 w 21022"/>
                <a:gd name="T21" fmla="*/ 0 h 20975"/>
                <a:gd name="T22" fmla="*/ 0 w 21022"/>
                <a:gd name="T23" fmla="*/ 0 h 20975"/>
                <a:gd name="T24" fmla="*/ 0 w 21022"/>
                <a:gd name="T25" fmla="*/ 0 h 20975"/>
                <a:gd name="T26" fmla="*/ 0 w 21022"/>
                <a:gd name="T27" fmla="*/ 0 h 20975"/>
                <a:gd name="T28" fmla="*/ 0 w 21022"/>
                <a:gd name="T29" fmla="*/ 0 h 20975"/>
                <a:gd name="T30" fmla="*/ 0 w 21022"/>
                <a:gd name="T31" fmla="*/ 0 h 20975"/>
                <a:gd name="T32" fmla="*/ 0 w 21022"/>
                <a:gd name="T33" fmla="*/ 0 h 20975"/>
                <a:gd name="T34" fmla="*/ 0 w 21022"/>
                <a:gd name="T35" fmla="*/ 0 h 20975"/>
                <a:gd name="T36" fmla="*/ 0 w 21022"/>
                <a:gd name="T37" fmla="*/ 0 h 20975"/>
                <a:gd name="T38" fmla="*/ 0 w 21022"/>
                <a:gd name="T39" fmla="*/ 0 h 20975"/>
                <a:gd name="T40" fmla="*/ 0 w 21022"/>
                <a:gd name="T41" fmla="*/ 0 h 20975"/>
                <a:gd name="T42" fmla="*/ 0 w 21022"/>
                <a:gd name="T43" fmla="*/ 0 h 20975"/>
                <a:gd name="T44" fmla="*/ 0 w 21022"/>
                <a:gd name="T45" fmla="*/ 0 h 20975"/>
                <a:gd name="T46" fmla="*/ 0 w 21022"/>
                <a:gd name="T47" fmla="*/ 0 h 20975"/>
                <a:gd name="T48" fmla="*/ 0 w 21022"/>
                <a:gd name="T49" fmla="*/ 0 h 20975"/>
                <a:gd name="T50" fmla="*/ 0 w 21022"/>
                <a:gd name="T51" fmla="*/ 0 h 20975"/>
                <a:gd name="T52" fmla="*/ 0 w 21022"/>
                <a:gd name="T53" fmla="*/ 0 h 20975"/>
                <a:gd name="T54" fmla="*/ 0 w 21022"/>
                <a:gd name="T55" fmla="*/ 0 h 20975"/>
                <a:gd name="T56" fmla="*/ 0 w 21022"/>
                <a:gd name="T57" fmla="*/ 0 h 20975"/>
                <a:gd name="T58" fmla="*/ 0 w 21022"/>
                <a:gd name="T59" fmla="*/ 0 h 20975"/>
                <a:gd name="T60" fmla="*/ 0 w 21022"/>
                <a:gd name="T61" fmla="*/ 0 h 20975"/>
                <a:gd name="T62" fmla="*/ 0 w 21022"/>
                <a:gd name="T63" fmla="*/ 0 h 20975"/>
                <a:gd name="T64" fmla="*/ 0 w 21022"/>
                <a:gd name="T65" fmla="*/ 0 h 20975"/>
                <a:gd name="T66" fmla="*/ 0 w 21022"/>
                <a:gd name="T67" fmla="*/ 0 h 20975"/>
                <a:gd name="T68" fmla="*/ 0 w 21022"/>
                <a:gd name="T69" fmla="*/ 0 h 20975"/>
                <a:gd name="T70" fmla="*/ 0 w 21022"/>
                <a:gd name="T71" fmla="*/ 0 h 20975"/>
                <a:gd name="T72" fmla="*/ 0 w 21022"/>
                <a:gd name="T73" fmla="*/ 0 h 209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022" h="20975">
                  <a:moveTo>
                    <a:pt x="994" y="3999"/>
                  </a:moveTo>
                  <a:cubicBezTo>
                    <a:pt x="-578" y="2933"/>
                    <a:pt x="-250" y="1380"/>
                    <a:pt x="1726" y="536"/>
                  </a:cubicBezTo>
                  <a:cubicBezTo>
                    <a:pt x="3702" y="-312"/>
                    <a:pt x="6579" y="-135"/>
                    <a:pt x="8151" y="931"/>
                  </a:cubicBezTo>
                  <a:lnTo>
                    <a:pt x="19992" y="8927"/>
                  </a:lnTo>
                  <a:cubicBezTo>
                    <a:pt x="20099" y="9002"/>
                    <a:pt x="20198" y="9072"/>
                    <a:pt x="20290" y="9150"/>
                  </a:cubicBezTo>
                  <a:lnTo>
                    <a:pt x="20305" y="9162"/>
                  </a:lnTo>
                  <a:lnTo>
                    <a:pt x="20419" y="9261"/>
                  </a:lnTo>
                  <a:lnTo>
                    <a:pt x="20503" y="9347"/>
                  </a:lnTo>
                  <a:lnTo>
                    <a:pt x="20534" y="9368"/>
                  </a:lnTo>
                  <a:lnTo>
                    <a:pt x="20610" y="9463"/>
                  </a:lnTo>
                  <a:lnTo>
                    <a:pt x="20656" y="9520"/>
                  </a:lnTo>
                  <a:cubicBezTo>
                    <a:pt x="20732" y="9607"/>
                    <a:pt x="20785" y="9693"/>
                    <a:pt x="20831" y="9776"/>
                  </a:cubicBezTo>
                  <a:lnTo>
                    <a:pt x="20847" y="9805"/>
                  </a:lnTo>
                  <a:cubicBezTo>
                    <a:pt x="20908" y="9912"/>
                    <a:pt x="20953" y="10027"/>
                    <a:pt x="20976" y="10138"/>
                  </a:cubicBezTo>
                  <a:lnTo>
                    <a:pt x="20976" y="10159"/>
                  </a:lnTo>
                  <a:cubicBezTo>
                    <a:pt x="20999" y="10245"/>
                    <a:pt x="21007" y="10332"/>
                    <a:pt x="21014" y="10414"/>
                  </a:cubicBezTo>
                  <a:lnTo>
                    <a:pt x="21022" y="10472"/>
                  </a:lnTo>
                  <a:lnTo>
                    <a:pt x="21022" y="10500"/>
                  </a:lnTo>
                  <a:lnTo>
                    <a:pt x="21014" y="10558"/>
                  </a:lnTo>
                  <a:cubicBezTo>
                    <a:pt x="21007" y="10649"/>
                    <a:pt x="20999" y="10731"/>
                    <a:pt x="20976" y="10817"/>
                  </a:cubicBezTo>
                  <a:lnTo>
                    <a:pt x="20976" y="10838"/>
                  </a:lnTo>
                  <a:cubicBezTo>
                    <a:pt x="20946" y="10949"/>
                    <a:pt x="20900" y="11064"/>
                    <a:pt x="20847" y="11171"/>
                  </a:cubicBezTo>
                  <a:lnTo>
                    <a:pt x="20831" y="11200"/>
                  </a:lnTo>
                  <a:cubicBezTo>
                    <a:pt x="20785" y="11287"/>
                    <a:pt x="20724" y="11373"/>
                    <a:pt x="20656" y="11456"/>
                  </a:cubicBezTo>
                  <a:lnTo>
                    <a:pt x="20610" y="11517"/>
                  </a:lnTo>
                  <a:lnTo>
                    <a:pt x="20534" y="11604"/>
                  </a:lnTo>
                  <a:lnTo>
                    <a:pt x="20503" y="11624"/>
                  </a:lnTo>
                  <a:lnTo>
                    <a:pt x="20419" y="11711"/>
                  </a:lnTo>
                  <a:lnTo>
                    <a:pt x="20305" y="11810"/>
                  </a:lnTo>
                  <a:lnTo>
                    <a:pt x="20290" y="11822"/>
                  </a:lnTo>
                  <a:cubicBezTo>
                    <a:pt x="20198" y="11900"/>
                    <a:pt x="20099" y="11970"/>
                    <a:pt x="19992" y="12044"/>
                  </a:cubicBezTo>
                  <a:lnTo>
                    <a:pt x="8151" y="20040"/>
                  </a:lnTo>
                  <a:cubicBezTo>
                    <a:pt x="6579" y="21107"/>
                    <a:pt x="3702" y="21288"/>
                    <a:pt x="1726" y="20440"/>
                  </a:cubicBezTo>
                  <a:cubicBezTo>
                    <a:pt x="-250" y="19592"/>
                    <a:pt x="-578" y="18039"/>
                    <a:pt x="994" y="16973"/>
                  </a:cubicBezTo>
                  <a:lnTo>
                    <a:pt x="10592" y="10488"/>
                  </a:lnTo>
                  <a:lnTo>
                    <a:pt x="994" y="3999"/>
                  </a:lnTo>
                  <a:close/>
                  <a:moveTo>
                    <a:pt x="994" y="3999"/>
                  </a:moveTo>
                </a:path>
              </a:pathLst>
            </a:cu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5" name="AutoShape 195"/>
            <p:cNvSpPr>
              <a:spLocks/>
            </p:cNvSpPr>
            <p:nvPr/>
          </p:nvSpPr>
          <p:spPr bwMode="auto">
            <a:xfrm>
              <a:off x="1920" y="736"/>
              <a:ext cx="22" cy="40"/>
            </a:xfrm>
            <a:custGeom>
              <a:avLst/>
              <a:gdLst>
                <a:gd name="T0" fmla="*/ 0 w 21022"/>
                <a:gd name="T1" fmla="*/ 0 h 20975"/>
                <a:gd name="T2" fmla="*/ 0 w 21022"/>
                <a:gd name="T3" fmla="*/ 0 h 20975"/>
                <a:gd name="T4" fmla="*/ 0 w 21022"/>
                <a:gd name="T5" fmla="*/ 0 h 20975"/>
                <a:gd name="T6" fmla="*/ 0 w 21022"/>
                <a:gd name="T7" fmla="*/ 0 h 20975"/>
                <a:gd name="T8" fmla="*/ 0 w 21022"/>
                <a:gd name="T9" fmla="*/ 0 h 20975"/>
                <a:gd name="T10" fmla="*/ 0 w 21022"/>
                <a:gd name="T11" fmla="*/ 0 h 20975"/>
                <a:gd name="T12" fmla="*/ 0 w 21022"/>
                <a:gd name="T13" fmla="*/ 0 h 20975"/>
                <a:gd name="T14" fmla="*/ 0 w 21022"/>
                <a:gd name="T15" fmla="*/ 0 h 20975"/>
                <a:gd name="T16" fmla="*/ 0 w 21022"/>
                <a:gd name="T17" fmla="*/ 0 h 20975"/>
                <a:gd name="T18" fmla="*/ 0 w 21022"/>
                <a:gd name="T19" fmla="*/ 0 h 20975"/>
                <a:gd name="T20" fmla="*/ 0 w 21022"/>
                <a:gd name="T21" fmla="*/ 0 h 20975"/>
                <a:gd name="T22" fmla="*/ 0 w 21022"/>
                <a:gd name="T23" fmla="*/ 0 h 20975"/>
                <a:gd name="T24" fmla="*/ 0 w 21022"/>
                <a:gd name="T25" fmla="*/ 0 h 20975"/>
                <a:gd name="T26" fmla="*/ 0 w 21022"/>
                <a:gd name="T27" fmla="*/ 0 h 20975"/>
                <a:gd name="T28" fmla="*/ 0 w 21022"/>
                <a:gd name="T29" fmla="*/ 0 h 20975"/>
                <a:gd name="T30" fmla="*/ 0 w 21022"/>
                <a:gd name="T31" fmla="*/ 0 h 20975"/>
                <a:gd name="T32" fmla="*/ 0 w 21022"/>
                <a:gd name="T33" fmla="*/ 0 h 20975"/>
                <a:gd name="T34" fmla="*/ 0 w 21022"/>
                <a:gd name="T35" fmla="*/ 0 h 20975"/>
                <a:gd name="T36" fmla="*/ 0 w 21022"/>
                <a:gd name="T37" fmla="*/ 0 h 20975"/>
                <a:gd name="T38" fmla="*/ 0 w 21022"/>
                <a:gd name="T39" fmla="*/ 0 h 20975"/>
                <a:gd name="T40" fmla="*/ 0 w 21022"/>
                <a:gd name="T41" fmla="*/ 0 h 20975"/>
                <a:gd name="T42" fmla="*/ 0 w 21022"/>
                <a:gd name="T43" fmla="*/ 0 h 20975"/>
                <a:gd name="T44" fmla="*/ 0 w 21022"/>
                <a:gd name="T45" fmla="*/ 0 h 20975"/>
                <a:gd name="T46" fmla="*/ 0 w 21022"/>
                <a:gd name="T47" fmla="*/ 0 h 20975"/>
                <a:gd name="T48" fmla="*/ 0 w 21022"/>
                <a:gd name="T49" fmla="*/ 0 h 20975"/>
                <a:gd name="T50" fmla="*/ 0 w 21022"/>
                <a:gd name="T51" fmla="*/ 0 h 20975"/>
                <a:gd name="T52" fmla="*/ 0 w 21022"/>
                <a:gd name="T53" fmla="*/ 0 h 20975"/>
                <a:gd name="T54" fmla="*/ 0 w 21022"/>
                <a:gd name="T55" fmla="*/ 0 h 20975"/>
                <a:gd name="T56" fmla="*/ 0 w 21022"/>
                <a:gd name="T57" fmla="*/ 0 h 20975"/>
                <a:gd name="T58" fmla="*/ 0 w 21022"/>
                <a:gd name="T59" fmla="*/ 0 h 20975"/>
                <a:gd name="T60" fmla="*/ 0 w 21022"/>
                <a:gd name="T61" fmla="*/ 0 h 20975"/>
                <a:gd name="T62" fmla="*/ 0 w 21022"/>
                <a:gd name="T63" fmla="*/ 0 h 20975"/>
                <a:gd name="T64" fmla="*/ 0 w 21022"/>
                <a:gd name="T65" fmla="*/ 0 h 20975"/>
                <a:gd name="T66" fmla="*/ 0 w 21022"/>
                <a:gd name="T67" fmla="*/ 0 h 20975"/>
                <a:gd name="T68" fmla="*/ 0 w 21022"/>
                <a:gd name="T69" fmla="*/ 0 h 20975"/>
                <a:gd name="T70" fmla="*/ 0 w 21022"/>
                <a:gd name="T71" fmla="*/ 0 h 20975"/>
                <a:gd name="T72" fmla="*/ 0 w 21022"/>
                <a:gd name="T73" fmla="*/ 0 h 209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022" h="20975">
                  <a:moveTo>
                    <a:pt x="12875" y="931"/>
                  </a:moveTo>
                  <a:cubicBezTo>
                    <a:pt x="14446" y="-135"/>
                    <a:pt x="17321" y="-312"/>
                    <a:pt x="19289" y="536"/>
                  </a:cubicBezTo>
                  <a:cubicBezTo>
                    <a:pt x="21272" y="1380"/>
                    <a:pt x="21600" y="2933"/>
                    <a:pt x="20029" y="3999"/>
                  </a:cubicBezTo>
                  <a:lnTo>
                    <a:pt x="10426" y="10488"/>
                  </a:lnTo>
                  <a:lnTo>
                    <a:pt x="20029" y="16973"/>
                  </a:lnTo>
                  <a:cubicBezTo>
                    <a:pt x="21600" y="18039"/>
                    <a:pt x="21272" y="19592"/>
                    <a:pt x="19289" y="20440"/>
                  </a:cubicBezTo>
                  <a:cubicBezTo>
                    <a:pt x="17321" y="21288"/>
                    <a:pt x="14446" y="21107"/>
                    <a:pt x="12875" y="20040"/>
                  </a:cubicBezTo>
                  <a:lnTo>
                    <a:pt x="1037" y="12044"/>
                  </a:lnTo>
                  <a:cubicBezTo>
                    <a:pt x="931" y="11970"/>
                    <a:pt x="831" y="11900"/>
                    <a:pt x="740" y="11822"/>
                  </a:cubicBezTo>
                  <a:lnTo>
                    <a:pt x="725" y="11810"/>
                  </a:lnTo>
                  <a:lnTo>
                    <a:pt x="610" y="11711"/>
                  </a:lnTo>
                  <a:lnTo>
                    <a:pt x="519" y="11624"/>
                  </a:lnTo>
                  <a:lnTo>
                    <a:pt x="496" y="11604"/>
                  </a:lnTo>
                  <a:lnTo>
                    <a:pt x="419" y="11517"/>
                  </a:lnTo>
                  <a:lnTo>
                    <a:pt x="374" y="11456"/>
                  </a:lnTo>
                  <a:cubicBezTo>
                    <a:pt x="297" y="11369"/>
                    <a:pt x="244" y="11287"/>
                    <a:pt x="198" y="11200"/>
                  </a:cubicBezTo>
                  <a:lnTo>
                    <a:pt x="183" y="11171"/>
                  </a:lnTo>
                  <a:cubicBezTo>
                    <a:pt x="122" y="11064"/>
                    <a:pt x="76" y="10949"/>
                    <a:pt x="46" y="10838"/>
                  </a:cubicBezTo>
                  <a:lnTo>
                    <a:pt x="46" y="10817"/>
                  </a:lnTo>
                  <a:cubicBezTo>
                    <a:pt x="23" y="10731"/>
                    <a:pt x="8" y="10649"/>
                    <a:pt x="0" y="10558"/>
                  </a:cubicBezTo>
                  <a:lnTo>
                    <a:pt x="0" y="10500"/>
                  </a:lnTo>
                  <a:lnTo>
                    <a:pt x="0" y="10472"/>
                  </a:lnTo>
                  <a:lnTo>
                    <a:pt x="0" y="10414"/>
                  </a:lnTo>
                  <a:cubicBezTo>
                    <a:pt x="8" y="10327"/>
                    <a:pt x="23" y="10241"/>
                    <a:pt x="46" y="10159"/>
                  </a:cubicBezTo>
                  <a:lnTo>
                    <a:pt x="46" y="10138"/>
                  </a:lnTo>
                  <a:cubicBezTo>
                    <a:pt x="76" y="10027"/>
                    <a:pt x="122" y="9912"/>
                    <a:pt x="183" y="9805"/>
                  </a:cubicBezTo>
                  <a:lnTo>
                    <a:pt x="198" y="9776"/>
                  </a:lnTo>
                  <a:cubicBezTo>
                    <a:pt x="244" y="9689"/>
                    <a:pt x="305" y="9607"/>
                    <a:pt x="374" y="9520"/>
                  </a:cubicBezTo>
                  <a:lnTo>
                    <a:pt x="419" y="9463"/>
                  </a:lnTo>
                  <a:lnTo>
                    <a:pt x="496" y="9368"/>
                  </a:lnTo>
                  <a:lnTo>
                    <a:pt x="519" y="9347"/>
                  </a:lnTo>
                  <a:lnTo>
                    <a:pt x="610" y="9261"/>
                  </a:lnTo>
                  <a:lnTo>
                    <a:pt x="725" y="9162"/>
                  </a:lnTo>
                  <a:lnTo>
                    <a:pt x="740" y="9150"/>
                  </a:lnTo>
                  <a:cubicBezTo>
                    <a:pt x="831" y="9072"/>
                    <a:pt x="931" y="9002"/>
                    <a:pt x="1037" y="8927"/>
                  </a:cubicBezTo>
                  <a:lnTo>
                    <a:pt x="12875" y="931"/>
                  </a:lnTo>
                  <a:close/>
                  <a:moveTo>
                    <a:pt x="12875" y="931"/>
                  </a:moveTo>
                </a:path>
              </a:pathLst>
            </a:cu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grpSp>
          <p:nvGrpSpPr>
            <p:cNvPr id="36" name="Group 198"/>
            <p:cNvGrpSpPr>
              <a:grpSpLocks/>
            </p:cNvGrpSpPr>
            <p:nvPr/>
          </p:nvGrpSpPr>
          <p:grpSpPr bwMode="auto">
            <a:xfrm>
              <a:off x="1712" y="1280"/>
              <a:ext cx="342" cy="26"/>
              <a:chOff x="0" y="0"/>
              <a:chExt cx="342" cy="26"/>
            </a:xfrm>
          </p:grpSpPr>
          <p:sp>
            <p:nvSpPr>
              <p:cNvPr id="58" name="AutoShape 196"/>
              <p:cNvSpPr>
                <a:spLocks/>
              </p:cNvSpPr>
              <p:nvPr/>
            </p:nvSpPr>
            <p:spPr bwMode="auto">
              <a:xfrm>
                <a:off x="328" y="0"/>
                <a:ext cx="14" cy="26"/>
              </a:xfrm>
              <a:custGeom>
                <a:avLst/>
                <a:gdLst>
                  <a:gd name="T0" fmla="*/ 0 w 21027"/>
                  <a:gd name="T1" fmla="*/ 0 h 20975"/>
                  <a:gd name="T2" fmla="*/ 0 w 21027"/>
                  <a:gd name="T3" fmla="*/ 0 h 20975"/>
                  <a:gd name="T4" fmla="*/ 0 w 21027"/>
                  <a:gd name="T5" fmla="*/ 0 h 20975"/>
                  <a:gd name="T6" fmla="*/ 0 w 21027"/>
                  <a:gd name="T7" fmla="*/ 0 h 20975"/>
                  <a:gd name="T8" fmla="*/ 0 w 21027"/>
                  <a:gd name="T9" fmla="*/ 0 h 20975"/>
                  <a:gd name="T10" fmla="*/ 0 w 21027"/>
                  <a:gd name="T11" fmla="*/ 0 h 20975"/>
                  <a:gd name="T12" fmla="*/ 0 w 21027"/>
                  <a:gd name="T13" fmla="*/ 0 h 20975"/>
                  <a:gd name="T14" fmla="*/ 0 w 21027"/>
                  <a:gd name="T15" fmla="*/ 0 h 20975"/>
                  <a:gd name="T16" fmla="*/ 0 w 21027"/>
                  <a:gd name="T17" fmla="*/ 0 h 20975"/>
                  <a:gd name="T18" fmla="*/ 0 w 21027"/>
                  <a:gd name="T19" fmla="*/ 0 h 20975"/>
                  <a:gd name="T20" fmla="*/ 0 w 21027"/>
                  <a:gd name="T21" fmla="*/ 0 h 20975"/>
                  <a:gd name="T22" fmla="*/ 0 w 21027"/>
                  <a:gd name="T23" fmla="*/ 0 h 20975"/>
                  <a:gd name="T24" fmla="*/ 0 w 21027"/>
                  <a:gd name="T25" fmla="*/ 0 h 20975"/>
                  <a:gd name="T26" fmla="*/ 0 w 21027"/>
                  <a:gd name="T27" fmla="*/ 0 h 20975"/>
                  <a:gd name="T28" fmla="*/ 0 w 21027"/>
                  <a:gd name="T29" fmla="*/ 0 h 20975"/>
                  <a:gd name="T30" fmla="*/ 0 w 21027"/>
                  <a:gd name="T31" fmla="*/ 0 h 20975"/>
                  <a:gd name="T32" fmla="*/ 0 w 21027"/>
                  <a:gd name="T33" fmla="*/ 0 h 20975"/>
                  <a:gd name="T34" fmla="*/ 0 w 21027"/>
                  <a:gd name="T35" fmla="*/ 0 h 20975"/>
                  <a:gd name="T36" fmla="*/ 0 w 21027"/>
                  <a:gd name="T37" fmla="*/ 0 h 20975"/>
                  <a:gd name="T38" fmla="*/ 0 w 21027"/>
                  <a:gd name="T39" fmla="*/ 0 h 20975"/>
                  <a:gd name="T40" fmla="*/ 0 w 21027"/>
                  <a:gd name="T41" fmla="*/ 0 h 20975"/>
                  <a:gd name="T42" fmla="*/ 0 w 21027"/>
                  <a:gd name="T43" fmla="*/ 0 h 20975"/>
                  <a:gd name="T44" fmla="*/ 0 w 21027"/>
                  <a:gd name="T45" fmla="*/ 0 h 20975"/>
                  <a:gd name="T46" fmla="*/ 0 w 21027"/>
                  <a:gd name="T47" fmla="*/ 0 h 20975"/>
                  <a:gd name="T48" fmla="*/ 0 w 21027"/>
                  <a:gd name="T49" fmla="*/ 0 h 20975"/>
                  <a:gd name="T50" fmla="*/ 0 w 21027"/>
                  <a:gd name="T51" fmla="*/ 0 h 20975"/>
                  <a:gd name="T52" fmla="*/ 0 w 21027"/>
                  <a:gd name="T53" fmla="*/ 0 h 20975"/>
                  <a:gd name="T54" fmla="*/ 0 w 21027"/>
                  <a:gd name="T55" fmla="*/ 0 h 20975"/>
                  <a:gd name="T56" fmla="*/ 0 w 21027"/>
                  <a:gd name="T57" fmla="*/ 0 h 20975"/>
                  <a:gd name="T58" fmla="*/ 0 w 21027"/>
                  <a:gd name="T59" fmla="*/ 0 h 20975"/>
                  <a:gd name="T60" fmla="*/ 0 w 21027"/>
                  <a:gd name="T61" fmla="*/ 0 h 20975"/>
                  <a:gd name="T62" fmla="*/ 0 w 21027"/>
                  <a:gd name="T63" fmla="*/ 0 h 20975"/>
                  <a:gd name="T64" fmla="*/ 0 w 21027"/>
                  <a:gd name="T65" fmla="*/ 0 h 20975"/>
                  <a:gd name="T66" fmla="*/ 0 w 21027"/>
                  <a:gd name="T67" fmla="*/ 0 h 20975"/>
                  <a:gd name="T68" fmla="*/ 0 w 21027"/>
                  <a:gd name="T69" fmla="*/ 0 h 20975"/>
                  <a:gd name="T70" fmla="*/ 0 w 21027"/>
                  <a:gd name="T71" fmla="*/ 0 h 20975"/>
                  <a:gd name="T72" fmla="*/ 0 w 21027"/>
                  <a:gd name="T73" fmla="*/ 0 h 209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027" h="20975">
                    <a:moveTo>
                      <a:pt x="995" y="4000"/>
                    </a:moveTo>
                    <a:cubicBezTo>
                      <a:pt x="-573" y="2934"/>
                      <a:pt x="-245" y="1382"/>
                      <a:pt x="1720" y="537"/>
                    </a:cubicBezTo>
                    <a:cubicBezTo>
                      <a:pt x="3698" y="-314"/>
                      <a:pt x="6576" y="-131"/>
                      <a:pt x="8144" y="928"/>
                    </a:cubicBezTo>
                    <a:lnTo>
                      <a:pt x="19986" y="8919"/>
                    </a:lnTo>
                    <a:cubicBezTo>
                      <a:pt x="20091" y="8994"/>
                      <a:pt x="20208" y="9064"/>
                      <a:pt x="20278" y="9140"/>
                    </a:cubicBezTo>
                    <a:lnTo>
                      <a:pt x="20290" y="9152"/>
                    </a:lnTo>
                    <a:lnTo>
                      <a:pt x="20407" y="9253"/>
                    </a:lnTo>
                    <a:lnTo>
                      <a:pt x="20500" y="9341"/>
                    </a:lnTo>
                    <a:lnTo>
                      <a:pt x="20524" y="9367"/>
                    </a:lnTo>
                    <a:lnTo>
                      <a:pt x="20606" y="9455"/>
                    </a:lnTo>
                    <a:lnTo>
                      <a:pt x="20653" y="9518"/>
                    </a:lnTo>
                    <a:cubicBezTo>
                      <a:pt x="20723" y="9606"/>
                      <a:pt x="20781" y="9688"/>
                      <a:pt x="20828" y="9777"/>
                    </a:cubicBezTo>
                    <a:lnTo>
                      <a:pt x="20851" y="9802"/>
                    </a:lnTo>
                    <a:cubicBezTo>
                      <a:pt x="20898" y="9915"/>
                      <a:pt x="20957" y="10022"/>
                      <a:pt x="20980" y="10136"/>
                    </a:cubicBezTo>
                    <a:lnTo>
                      <a:pt x="20992" y="10161"/>
                    </a:lnTo>
                    <a:cubicBezTo>
                      <a:pt x="21015" y="10243"/>
                      <a:pt x="21015" y="10325"/>
                      <a:pt x="21027" y="10413"/>
                    </a:cubicBezTo>
                    <a:lnTo>
                      <a:pt x="21027" y="10470"/>
                    </a:lnTo>
                    <a:lnTo>
                      <a:pt x="21027" y="10502"/>
                    </a:lnTo>
                    <a:lnTo>
                      <a:pt x="21027" y="10559"/>
                    </a:lnTo>
                    <a:cubicBezTo>
                      <a:pt x="21015" y="10647"/>
                      <a:pt x="21015" y="10729"/>
                      <a:pt x="20992" y="10817"/>
                    </a:cubicBezTo>
                    <a:lnTo>
                      <a:pt x="20980" y="10836"/>
                    </a:lnTo>
                    <a:cubicBezTo>
                      <a:pt x="20945" y="10950"/>
                      <a:pt x="20910" y="11057"/>
                      <a:pt x="20851" y="11170"/>
                    </a:cubicBezTo>
                    <a:lnTo>
                      <a:pt x="20828" y="11202"/>
                    </a:lnTo>
                    <a:cubicBezTo>
                      <a:pt x="20781" y="11290"/>
                      <a:pt x="20723" y="11372"/>
                      <a:pt x="20653" y="11454"/>
                    </a:cubicBezTo>
                    <a:lnTo>
                      <a:pt x="20606" y="11517"/>
                    </a:lnTo>
                    <a:lnTo>
                      <a:pt x="20524" y="11612"/>
                    </a:lnTo>
                    <a:lnTo>
                      <a:pt x="20500" y="11631"/>
                    </a:lnTo>
                    <a:lnTo>
                      <a:pt x="20407" y="11719"/>
                    </a:lnTo>
                    <a:lnTo>
                      <a:pt x="20290" y="11826"/>
                    </a:lnTo>
                    <a:lnTo>
                      <a:pt x="20278" y="11832"/>
                    </a:lnTo>
                    <a:cubicBezTo>
                      <a:pt x="20196" y="11914"/>
                      <a:pt x="20079" y="11984"/>
                      <a:pt x="19986" y="12053"/>
                    </a:cubicBezTo>
                    <a:lnTo>
                      <a:pt x="8144" y="20050"/>
                    </a:lnTo>
                    <a:cubicBezTo>
                      <a:pt x="6576" y="21109"/>
                      <a:pt x="3698" y="21286"/>
                      <a:pt x="1720" y="20441"/>
                    </a:cubicBezTo>
                    <a:cubicBezTo>
                      <a:pt x="-257" y="19590"/>
                      <a:pt x="-573" y="18038"/>
                      <a:pt x="995" y="16979"/>
                    </a:cubicBezTo>
                    <a:lnTo>
                      <a:pt x="10601" y="10502"/>
                    </a:lnTo>
                    <a:lnTo>
                      <a:pt x="995" y="4000"/>
                    </a:lnTo>
                    <a:close/>
                    <a:moveTo>
                      <a:pt x="995" y="4000"/>
                    </a:moveTo>
                  </a:path>
                </a:pathLst>
              </a:cu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59" name="AutoShape 197"/>
              <p:cNvSpPr>
                <a:spLocks/>
              </p:cNvSpPr>
              <p:nvPr/>
            </p:nvSpPr>
            <p:spPr bwMode="auto">
              <a:xfrm>
                <a:off x="0" y="0"/>
                <a:ext cx="14" cy="26"/>
              </a:xfrm>
              <a:custGeom>
                <a:avLst/>
                <a:gdLst>
                  <a:gd name="T0" fmla="*/ 0 w 21021"/>
                  <a:gd name="T1" fmla="*/ 0 h 20974"/>
                  <a:gd name="T2" fmla="*/ 0 w 21021"/>
                  <a:gd name="T3" fmla="*/ 0 h 20974"/>
                  <a:gd name="T4" fmla="*/ 0 w 21021"/>
                  <a:gd name="T5" fmla="*/ 0 h 20974"/>
                  <a:gd name="T6" fmla="*/ 0 w 21021"/>
                  <a:gd name="T7" fmla="*/ 0 h 20974"/>
                  <a:gd name="T8" fmla="*/ 0 w 21021"/>
                  <a:gd name="T9" fmla="*/ 0 h 20974"/>
                  <a:gd name="T10" fmla="*/ 0 w 21021"/>
                  <a:gd name="T11" fmla="*/ 0 h 20974"/>
                  <a:gd name="T12" fmla="*/ 0 w 21021"/>
                  <a:gd name="T13" fmla="*/ 0 h 20974"/>
                  <a:gd name="T14" fmla="*/ 0 w 21021"/>
                  <a:gd name="T15" fmla="*/ 0 h 20974"/>
                  <a:gd name="T16" fmla="*/ 0 w 21021"/>
                  <a:gd name="T17" fmla="*/ 0 h 20974"/>
                  <a:gd name="T18" fmla="*/ 0 w 21021"/>
                  <a:gd name="T19" fmla="*/ 0 h 20974"/>
                  <a:gd name="T20" fmla="*/ 0 w 21021"/>
                  <a:gd name="T21" fmla="*/ 0 h 20974"/>
                  <a:gd name="T22" fmla="*/ 0 w 21021"/>
                  <a:gd name="T23" fmla="*/ 0 h 20974"/>
                  <a:gd name="T24" fmla="*/ 0 w 21021"/>
                  <a:gd name="T25" fmla="*/ 0 h 20974"/>
                  <a:gd name="T26" fmla="*/ 0 w 21021"/>
                  <a:gd name="T27" fmla="*/ 0 h 20974"/>
                  <a:gd name="T28" fmla="*/ 0 w 21021"/>
                  <a:gd name="T29" fmla="*/ 0 h 20974"/>
                  <a:gd name="T30" fmla="*/ 0 w 21021"/>
                  <a:gd name="T31" fmla="*/ 0 h 20974"/>
                  <a:gd name="T32" fmla="*/ 0 w 21021"/>
                  <a:gd name="T33" fmla="*/ 0 h 20974"/>
                  <a:gd name="T34" fmla="*/ 0 w 21021"/>
                  <a:gd name="T35" fmla="*/ 0 h 20974"/>
                  <a:gd name="T36" fmla="*/ 0 w 21021"/>
                  <a:gd name="T37" fmla="*/ 0 h 20974"/>
                  <a:gd name="T38" fmla="*/ 0 w 21021"/>
                  <a:gd name="T39" fmla="*/ 0 h 20974"/>
                  <a:gd name="T40" fmla="*/ 0 w 21021"/>
                  <a:gd name="T41" fmla="*/ 0 h 20974"/>
                  <a:gd name="T42" fmla="*/ 0 w 21021"/>
                  <a:gd name="T43" fmla="*/ 0 h 20974"/>
                  <a:gd name="T44" fmla="*/ 0 w 21021"/>
                  <a:gd name="T45" fmla="*/ 0 h 20974"/>
                  <a:gd name="T46" fmla="*/ 0 w 21021"/>
                  <a:gd name="T47" fmla="*/ 0 h 20974"/>
                  <a:gd name="T48" fmla="*/ 0 w 21021"/>
                  <a:gd name="T49" fmla="*/ 0 h 20974"/>
                  <a:gd name="T50" fmla="*/ 0 w 21021"/>
                  <a:gd name="T51" fmla="*/ 0 h 20974"/>
                  <a:gd name="T52" fmla="*/ 0 w 21021"/>
                  <a:gd name="T53" fmla="*/ 0 h 20974"/>
                  <a:gd name="T54" fmla="*/ 0 w 21021"/>
                  <a:gd name="T55" fmla="*/ 0 h 20974"/>
                  <a:gd name="T56" fmla="*/ 0 w 21021"/>
                  <a:gd name="T57" fmla="*/ 0 h 20974"/>
                  <a:gd name="T58" fmla="*/ 0 w 21021"/>
                  <a:gd name="T59" fmla="*/ 0 h 20974"/>
                  <a:gd name="T60" fmla="*/ 0 w 21021"/>
                  <a:gd name="T61" fmla="*/ 0 h 20974"/>
                  <a:gd name="T62" fmla="*/ 0 w 21021"/>
                  <a:gd name="T63" fmla="*/ 0 h 20974"/>
                  <a:gd name="T64" fmla="*/ 0 w 21021"/>
                  <a:gd name="T65" fmla="*/ 0 h 20974"/>
                  <a:gd name="T66" fmla="*/ 0 w 21021"/>
                  <a:gd name="T67" fmla="*/ 0 h 20974"/>
                  <a:gd name="T68" fmla="*/ 0 w 21021"/>
                  <a:gd name="T69" fmla="*/ 0 h 20974"/>
                  <a:gd name="T70" fmla="*/ 0 w 21021"/>
                  <a:gd name="T71" fmla="*/ 0 h 20974"/>
                  <a:gd name="T72" fmla="*/ 0 w 21021"/>
                  <a:gd name="T73" fmla="*/ 0 h 209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021" h="20974">
                    <a:moveTo>
                      <a:pt x="12876" y="931"/>
                    </a:moveTo>
                    <a:cubicBezTo>
                      <a:pt x="14455" y="-136"/>
                      <a:pt x="17331" y="-313"/>
                      <a:pt x="19296" y="539"/>
                    </a:cubicBezTo>
                    <a:cubicBezTo>
                      <a:pt x="21273" y="1385"/>
                      <a:pt x="21600" y="2939"/>
                      <a:pt x="20021" y="4006"/>
                    </a:cubicBezTo>
                    <a:lnTo>
                      <a:pt x="10432" y="10490"/>
                    </a:lnTo>
                    <a:lnTo>
                      <a:pt x="20021" y="16975"/>
                    </a:lnTo>
                    <a:cubicBezTo>
                      <a:pt x="21600" y="18035"/>
                      <a:pt x="21261" y="19589"/>
                      <a:pt x="19296" y="20441"/>
                    </a:cubicBezTo>
                    <a:cubicBezTo>
                      <a:pt x="17331" y="21287"/>
                      <a:pt x="14455" y="21104"/>
                      <a:pt x="12876" y="20049"/>
                    </a:cubicBezTo>
                    <a:lnTo>
                      <a:pt x="1041" y="12043"/>
                    </a:lnTo>
                    <a:cubicBezTo>
                      <a:pt x="936" y="11974"/>
                      <a:pt x="830" y="11898"/>
                      <a:pt x="748" y="11822"/>
                    </a:cubicBezTo>
                    <a:lnTo>
                      <a:pt x="748" y="11816"/>
                    </a:lnTo>
                    <a:lnTo>
                      <a:pt x="620" y="11709"/>
                    </a:lnTo>
                    <a:lnTo>
                      <a:pt x="538" y="11620"/>
                    </a:lnTo>
                    <a:lnTo>
                      <a:pt x="515" y="11601"/>
                    </a:lnTo>
                    <a:lnTo>
                      <a:pt x="433" y="11507"/>
                    </a:lnTo>
                    <a:lnTo>
                      <a:pt x="374" y="11444"/>
                    </a:lnTo>
                    <a:cubicBezTo>
                      <a:pt x="316" y="11361"/>
                      <a:pt x="257" y="11279"/>
                      <a:pt x="211" y="11191"/>
                    </a:cubicBezTo>
                    <a:lnTo>
                      <a:pt x="187" y="11159"/>
                    </a:lnTo>
                    <a:cubicBezTo>
                      <a:pt x="129" y="11046"/>
                      <a:pt x="82" y="10938"/>
                      <a:pt x="47" y="10825"/>
                    </a:cubicBezTo>
                    <a:lnTo>
                      <a:pt x="47" y="10806"/>
                    </a:lnTo>
                    <a:cubicBezTo>
                      <a:pt x="23" y="10717"/>
                      <a:pt x="12" y="10635"/>
                      <a:pt x="12" y="10547"/>
                    </a:cubicBezTo>
                    <a:lnTo>
                      <a:pt x="0" y="10490"/>
                    </a:lnTo>
                    <a:lnTo>
                      <a:pt x="0" y="10459"/>
                    </a:lnTo>
                    <a:lnTo>
                      <a:pt x="12" y="10402"/>
                    </a:lnTo>
                    <a:cubicBezTo>
                      <a:pt x="12" y="10313"/>
                      <a:pt x="23" y="10231"/>
                      <a:pt x="47" y="10149"/>
                    </a:cubicBezTo>
                    <a:lnTo>
                      <a:pt x="47" y="10124"/>
                    </a:lnTo>
                    <a:cubicBezTo>
                      <a:pt x="94" y="10010"/>
                      <a:pt x="129" y="9903"/>
                      <a:pt x="187" y="9789"/>
                    </a:cubicBezTo>
                    <a:lnTo>
                      <a:pt x="211" y="9764"/>
                    </a:lnTo>
                    <a:cubicBezTo>
                      <a:pt x="257" y="9676"/>
                      <a:pt x="316" y="9594"/>
                      <a:pt x="374" y="9505"/>
                    </a:cubicBezTo>
                    <a:lnTo>
                      <a:pt x="433" y="9442"/>
                    </a:lnTo>
                    <a:lnTo>
                      <a:pt x="515" y="9354"/>
                    </a:lnTo>
                    <a:lnTo>
                      <a:pt x="538" y="9328"/>
                    </a:lnTo>
                    <a:lnTo>
                      <a:pt x="620" y="9240"/>
                    </a:lnTo>
                    <a:lnTo>
                      <a:pt x="748" y="9139"/>
                    </a:lnTo>
                    <a:lnTo>
                      <a:pt x="748" y="9126"/>
                    </a:lnTo>
                    <a:cubicBezTo>
                      <a:pt x="842" y="9051"/>
                      <a:pt x="947" y="8981"/>
                      <a:pt x="1041" y="8905"/>
                    </a:cubicBezTo>
                    <a:lnTo>
                      <a:pt x="12876" y="931"/>
                    </a:lnTo>
                    <a:close/>
                    <a:moveTo>
                      <a:pt x="12876" y="931"/>
                    </a:moveTo>
                  </a:path>
                </a:pathLst>
              </a:cu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grpSp>
        <p:grpSp>
          <p:nvGrpSpPr>
            <p:cNvPr id="37" name="Group 201"/>
            <p:cNvGrpSpPr>
              <a:grpSpLocks/>
            </p:cNvGrpSpPr>
            <p:nvPr/>
          </p:nvGrpSpPr>
          <p:grpSpPr bwMode="auto">
            <a:xfrm>
              <a:off x="1384" y="1400"/>
              <a:ext cx="175" cy="13"/>
              <a:chOff x="0" y="0"/>
              <a:chExt cx="175" cy="13"/>
            </a:xfrm>
          </p:grpSpPr>
          <p:sp>
            <p:nvSpPr>
              <p:cNvPr id="56" name="AutoShape 199"/>
              <p:cNvSpPr>
                <a:spLocks/>
              </p:cNvSpPr>
              <p:nvPr/>
            </p:nvSpPr>
            <p:spPr bwMode="auto">
              <a:xfrm>
                <a:off x="168" y="0"/>
                <a:ext cx="7" cy="13"/>
              </a:xfrm>
              <a:custGeom>
                <a:avLst/>
                <a:gdLst>
                  <a:gd name="T0" fmla="*/ 0 w 21014"/>
                  <a:gd name="T1" fmla="*/ 0 h 20981"/>
                  <a:gd name="T2" fmla="*/ 0 w 21014"/>
                  <a:gd name="T3" fmla="*/ 0 h 20981"/>
                  <a:gd name="T4" fmla="*/ 0 w 21014"/>
                  <a:gd name="T5" fmla="*/ 0 h 20981"/>
                  <a:gd name="T6" fmla="*/ 0 w 21014"/>
                  <a:gd name="T7" fmla="*/ 0 h 20981"/>
                  <a:gd name="T8" fmla="*/ 0 w 21014"/>
                  <a:gd name="T9" fmla="*/ 0 h 20981"/>
                  <a:gd name="T10" fmla="*/ 0 w 21014"/>
                  <a:gd name="T11" fmla="*/ 0 h 20981"/>
                  <a:gd name="T12" fmla="*/ 0 w 21014"/>
                  <a:gd name="T13" fmla="*/ 0 h 20981"/>
                  <a:gd name="T14" fmla="*/ 0 w 21014"/>
                  <a:gd name="T15" fmla="*/ 0 h 20981"/>
                  <a:gd name="T16" fmla="*/ 0 w 21014"/>
                  <a:gd name="T17" fmla="*/ 0 h 20981"/>
                  <a:gd name="T18" fmla="*/ 0 w 21014"/>
                  <a:gd name="T19" fmla="*/ 0 h 20981"/>
                  <a:gd name="T20" fmla="*/ 0 w 21014"/>
                  <a:gd name="T21" fmla="*/ 0 h 20981"/>
                  <a:gd name="T22" fmla="*/ 0 w 21014"/>
                  <a:gd name="T23" fmla="*/ 0 h 20981"/>
                  <a:gd name="T24" fmla="*/ 0 w 21014"/>
                  <a:gd name="T25" fmla="*/ 0 h 20981"/>
                  <a:gd name="T26" fmla="*/ 0 w 21014"/>
                  <a:gd name="T27" fmla="*/ 0 h 20981"/>
                  <a:gd name="T28" fmla="*/ 0 w 21014"/>
                  <a:gd name="T29" fmla="*/ 0 h 20981"/>
                  <a:gd name="T30" fmla="*/ 0 w 21014"/>
                  <a:gd name="T31" fmla="*/ 0 h 20981"/>
                  <a:gd name="T32" fmla="*/ 0 w 21014"/>
                  <a:gd name="T33" fmla="*/ 0 h 20981"/>
                  <a:gd name="T34" fmla="*/ 0 w 21014"/>
                  <a:gd name="T35" fmla="*/ 0 h 20981"/>
                  <a:gd name="T36" fmla="*/ 0 w 21014"/>
                  <a:gd name="T37" fmla="*/ 0 h 20981"/>
                  <a:gd name="T38" fmla="*/ 0 w 21014"/>
                  <a:gd name="T39" fmla="*/ 0 h 20981"/>
                  <a:gd name="T40" fmla="*/ 0 w 21014"/>
                  <a:gd name="T41" fmla="*/ 0 h 20981"/>
                  <a:gd name="T42" fmla="*/ 0 w 21014"/>
                  <a:gd name="T43" fmla="*/ 0 h 20981"/>
                  <a:gd name="T44" fmla="*/ 0 w 21014"/>
                  <a:gd name="T45" fmla="*/ 0 h 20981"/>
                  <a:gd name="T46" fmla="*/ 0 w 21014"/>
                  <a:gd name="T47" fmla="*/ 0 h 20981"/>
                  <a:gd name="T48" fmla="*/ 0 w 21014"/>
                  <a:gd name="T49" fmla="*/ 0 h 20981"/>
                  <a:gd name="T50" fmla="*/ 0 w 21014"/>
                  <a:gd name="T51" fmla="*/ 0 h 20981"/>
                  <a:gd name="T52" fmla="*/ 0 w 21014"/>
                  <a:gd name="T53" fmla="*/ 0 h 20981"/>
                  <a:gd name="T54" fmla="*/ 0 w 21014"/>
                  <a:gd name="T55" fmla="*/ 0 h 20981"/>
                  <a:gd name="T56" fmla="*/ 0 w 21014"/>
                  <a:gd name="T57" fmla="*/ 0 h 20981"/>
                  <a:gd name="T58" fmla="*/ 0 w 21014"/>
                  <a:gd name="T59" fmla="*/ 0 h 20981"/>
                  <a:gd name="T60" fmla="*/ 0 w 21014"/>
                  <a:gd name="T61" fmla="*/ 0 h 20981"/>
                  <a:gd name="T62" fmla="*/ 0 w 21014"/>
                  <a:gd name="T63" fmla="*/ 0 h 20981"/>
                  <a:gd name="T64" fmla="*/ 0 w 21014"/>
                  <a:gd name="T65" fmla="*/ 0 h 20981"/>
                  <a:gd name="T66" fmla="*/ 0 w 21014"/>
                  <a:gd name="T67" fmla="*/ 0 h 20981"/>
                  <a:gd name="T68" fmla="*/ 0 w 21014"/>
                  <a:gd name="T69" fmla="*/ 0 h 20981"/>
                  <a:gd name="T70" fmla="*/ 0 w 21014"/>
                  <a:gd name="T71" fmla="*/ 0 h 20981"/>
                  <a:gd name="T72" fmla="*/ 0 w 21014"/>
                  <a:gd name="T73" fmla="*/ 0 h 209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014" h="20981">
                    <a:moveTo>
                      <a:pt x="1004" y="3996"/>
                    </a:moveTo>
                    <a:cubicBezTo>
                      <a:pt x="-563" y="2929"/>
                      <a:pt x="-245" y="1384"/>
                      <a:pt x="1731" y="537"/>
                    </a:cubicBezTo>
                    <a:cubicBezTo>
                      <a:pt x="3707" y="-309"/>
                      <a:pt x="6569" y="-137"/>
                      <a:pt x="8136" y="930"/>
                    </a:cubicBezTo>
                    <a:lnTo>
                      <a:pt x="19969" y="8927"/>
                    </a:lnTo>
                    <a:cubicBezTo>
                      <a:pt x="20060" y="8988"/>
                      <a:pt x="20196" y="9062"/>
                      <a:pt x="20287" y="9148"/>
                    </a:cubicBezTo>
                    <a:lnTo>
                      <a:pt x="20287" y="9160"/>
                    </a:lnTo>
                    <a:lnTo>
                      <a:pt x="20401" y="9258"/>
                    </a:lnTo>
                    <a:lnTo>
                      <a:pt x="20492" y="9356"/>
                    </a:lnTo>
                    <a:lnTo>
                      <a:pt x="20514" y="9369"/>
                    </a:lnTo>
                    <a:lnTo>
                      <a:pt x="20605" y="9467"/>
                    </a:lnTo>
                    <a:lnTo>
                      <a:pt x="20651" y="9528"/>
                    </a:lnTo>
                    <a:cubicBezTo>
                      <a:pt x="20719" y="9614"/>
                      <a:pt x="20764" y="9700"/>
                      <a:pt x="20832" y="9786"/>
                    </a:cubicBezTo>
                    <a:lnTo>
                      <a:pt x="20832" y="9823"/>
                    </a:lnTo>
                    <a:cubicBezTo>
                      <a:pt x="20900" y="9933"/>
                      <a:pt x="20946" y="10043"/>
                      <a:pt x="20969" y="10154"/>
                    </a:cubicBezTo>
                    <a:lnTo>
                      <a:pt x="20969" y="10166"/>
                    </a:lnTo>
                    <a:cubicBezTo>
                      <a:pt x="21014" y="10252"/>
                      <a:pt x="21014" y="10338"/>
                      <a:pt x="21014" y="10424"/>
                    </a:cubicBezTo>
                    <a:lnTo>
                      <a:pt x="21014" y="10473"/>
                    </a:lnTo>
                    <a:lnTo>
                      <a:pt x="21014" y="10509"/>
                    </a:lnTo>
                    <a:lnTo>
                      <a:pt x="21014" y="10558"/>
                    </a:lnTo>
                    <a:cubicBezTo>
                      <a:pt x="21014" y="10644"/>
                      <a:pt x="21014" y="10742"/>
                      <a:pt x="20969" y="10816"/>
                    </a:cubicBezTo>
                    <a:lnTo>
                      <a:pt x="20969" y="10828"/>
                    </a:lnTo>
                    <a:cubicBezTo>
                      <a:pt x="20923" y="10951"/>
                      <a:pt x="20900" y="11061"/>
                      <a:pt x="20832" y="11159"/>
                    </a:cubicBezTo>
                    <a:lnTo>
                      <a:pt x="20832" y="11196"/>
                    </a:lnTo>
                    <a:cubicBezTo>
                      <a:pt x="20787" y="11282"/>
                      <a:pt x="20719" y="11368"/>
                      <a:pt x="20651" y="11454"/>
                    </a:cubicBezTo>
                    <a:lnTo>
                      <a:pt x="20605" y="11515"/>
                    </a:lnTo>
                    <a:lnTo>
                      <a:pt x="20514" y="11613"/>
                    </a:lnTo>
                    <a:lnTo>
                      <a:pt x="20492" y="11626"/>
                    </a:lnTo>
                    <a:lnTo>
                      <a:pt x="20401" y="11724"/>
                    </a:lnTo>
                    <a:lnTo>
                      <a:pt x="20287" y="11822"/>
                    </a:lnTo>
                    <a:lnTo>
                      <a:pt x="20287" y="11834"/>
                    </a:lnTo>
                    <a:cubicBezTo>
                      <a:pt x="20196" y="11908"/>
                      <a:pt x="20060" y="11981"/>
                      <a:pt x="19969" y="12055"/>
                    </a:cubicBezTo>
                    <a:lnTo>
                      <a:pt x="8136" y="20052"/>
                    </a:lnTo>
                    <a:cubicBezTo>
                      <a:pt x="6569" y="21119"/>
                      <a:pt x="3707" y="21291"/>
                      <a:pt x="1731" y="20445"/>
                    </a:cubicBezTo>
                    <a:cubicBezTo>
                      <a:pt x="-245" y="19598"/>
                      <a:pt x="-586" y="18053"/>
                      <a:pt x="1004" y="16986"/>
                    </a:cubicBezTo>
                    <a:lnTo>
                      <a:pt x="10589" y="10497"/>
                    </a:lnTo>
                    <a:lnTo>
                      <a:pt x="1004" y="3996"/>
                    </a:lnTo>
                    <a:close/>
                    <a:moveTo>
                      <a:pt x="1004" y="3996"/>
                    </a:moveTo>
                  </a:path>
                </a:pathLst>
              </a:cu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57" name="AutoShape 200"/>
              <p:cNvSpPr>
                <a:spLocks/>
              </p:cNvSpPr>
              <p:nvPr/>
            </p:nvSpPr>
            <p:spPr bwMode="auto">
              <a:xfrm>
                <a:off x="0" y="0"/>
                <a:ext cx="7" cy="13"/>
              </a:xfrm>
              <a:custGeom>
                <a:avLst/>
                <a:gdLst>
                  <a:gd name="T0" fmla="*/ 0 w 21003"/>
                  <a:gd name="T1" fmla="*/ 0 h 20980"/>
                  <a:gd name="T2" fmla="*/ 0 w 21003"/>
                  <a:gd name="T3" fmla="*/ 0 h 20980"/>
                  <a:gd name="T4" fmla="*/ 0 w 21003"/>
                  <a:gd name="T5" fmla="*/ 0 h 20980"/>
                  <a:gd name="T6" fmla="*/ 0 w 21003"/>
                  <a:gd name="T7" fmla="*/ 0 h 20980"/>
                  <a:gd name="T8" fmla="*/ 0 w 21003"/>
                  <a:gd name="T9" fmla="*/ 0 h 20980"/>
                  <a:gd name="T10" fmla="*/ 0 w 21003"/>
                  <a:gd name="T11" fmla="*/ 0 h 20980"/>
                  <a:gd name="T12" fmla="*/ 0 w 21003"/>
                  <a:gd name="T13" fmla="*/ 0 h 20980"/>
                  <a:gd name="T14" fmla="*/ 0 w 21003"/>
                  <a:gd name="T15" fmla="*/ 0 h 20980"/>
                  <a:gd name="T16" fmla="*/ 0 w 21003"/>
                  <a:gd name="T17" fmla="*/ 0 h 20980"/>
                  <a:gd name="T18" fmla="*/ 0 w 21003"/>
                  <a:gd name="T19" fmla="*/ 0 h 20980"/>
                  <a:gd name="T20" fmla="*/ 0 w 21003"/>
                  <a:gd name="T21" fmla="*/ 0 h 20980"/>
                  <a:gd name="T22" fmla="*/ 0 w 21003"/>
                  <a:gd name="T23" fmla="*/ 0 h 20980"/>
                  <a:gd name="T24" fmla="*/ 0 w 21003"/>
                  <a:gd name="T25" fmla="*/ 0 h 20980"/>
                  <a:gd name="T26" fmla="*/ 0 w 21003"/>
                  <a:gd name="T27" fmla="*/ 0 h 20980"/>
                  <a:gd name="T28" fmla="*/ 0 w 21003"/>
                  <a:gd name="T29" fmla="*/ 0 h 20980"/>
                  <a:gd name="T30" fmla="*/ 0 w 21003"/>
                  <a:gd name="T31" fmla="*/ 0 h 20980"/>
                  <a:gd name="T32" fmla="*/ 0 w 21003"/>
                  <a:gd name="T33" fmla="*/ 0 h 20980"/>
                  <a:gd name="T34" fmla="*/ 0 w 21003"/>
                  <a:gd name="T35" fmla="*/ 0 h 20980"/>
                  <a:gd name="T36" fmla="*/ 0 w 21003"/>
                  <a:gd name="T37" fmla="*/ 0 h 20980"/>
                  <a:gd name="T38" fmla="*/ 0 w 21003"/>
                  <a:gd name="T39" fmla="*/ 0 h 20980"/>
                  <a:gd name="T40" fmla="*/ 0 w 21003"/>
                  <a:gd name="T41" fmla="*/ 0 h 20980"/>
                  <a:gd name="T42" fmla="*/ 0 w 21003"/>
                  <a:gd name="T43" fmla="*/ 0 h 20980"/>
                  <a:gd name="T44" fmla="*/ 0 w 21003"/>
                  <a:gd name="T45" fmla="*/ 0 h 20980"/>
                  <a:gd name="T46" fmla="*/ 0 w 21003"/>
                  <a:gd name="T47" fmla="*/ 0 h 20980"/>
                  <a:gd name="T48" fmla="*/ 0 w 21003"/>
                  <a:gd name="T49" fmla="*/ 0 h 20980"/>
                  <a:gd name="T50" fmla="*/ 0 w 21003"/>
                  <a:gd name="T51" fmla="*/ 0 h 20980"/>
                  <a:gd name="T52" fmla="*/ 0 w 21003"/>
                  <a:gd name="T53" fmla="*/ 0 h 20980"/>
                  <a:gd name="T54" fmla="*/ 0 w 21003"/>
                  <a:gd name="T55" fmla="*/ 0 h 20980"/>
                  <a:gd name="T56" fmla="*/ 0 w 21003"/>
                  <a:gd name="T57" fmla="*/ 0 h 20980"/>
                  <a:gd name="T58" fmla="*/ 0 w 21003"/>
                  <a:gd name="T59" fmla="*/ 0 h 20980"/>
                  <a:gd name="T60" fmla="*/ 0 w 21003"/>
                  <a:gd name="T61" fmla="*/ 0 h 20980"/>
                  <a:gd name="T62" fmla="*/ 0 w 21003"/>
                  <a:gd name="T63" fmla="*/ 0 h 20980"/>
                  <a:gd name="T64" fmla="*/ 0 w 21003"/>
                  <a:gd name="T65" fmla="*/ 0 h 20980"/>
                  <a:gd name="T66" fmla="*/ 0 w 21003"/>
                  <a:gd name="T67" fmla="*/ 0 h 20980"/>
                  <a:gd name="T68" fmla="*/ 0 w 21003"/>
                  <a:gd name="T69" fmla="*/ 0 h 20980"/>
                  <a:gd name="T70" fmla="*/ 0 w 21003"/>
                  <a:gd name="T71" fmla="*/ 0 h 20980"/>
                  <a:gd name="T72" fmla="*/ 0 w 21003"/>
                  <a:gd name="T73" fmla="*/ 0 h 209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003" h="20980">
                    <a:moveTo>
                      <a:pt x="12865" y="936"/>
                    </a:moveTo>
                    <a:cubicBezTo>
                      <a:pt x="14430" y="-133"/>
                      <a:pt x="17289" y="-317"/>
                      <a:pt x="19286" y="543"/>
                    </a:cubicBezTo>
                    <a:cubicBezTo>
                      <a:pt x="21237" y="1390"/>
                      <a:pt x="21600" y="2937"/>
                      <a:pt x="19989" y="4005"/>
                    </a:cubicBezTo>
                    <a:lnTo>
                      <a:pt x="10414" y="10489"/>
                    </a:lnTo>
                    <a:lnTo>
                      <a:pt x="19989" y="16985"/>
                    </a:lnTo>
                    <a:cubicBezTo>
                      <a:pt x="21577" y="18053"/>
                      <a:pt x="21237" y="19601"/>
                      <a:pt x="19286" y="20448"/>
                    </a:cubicBezTo>
                    <a:cubicBezTo>
                      <a:pt x="17289" y="21283"/>
                      <a:pt x="14430" y="21123"/>
                      <a:pt x="12865" y="20055"/>
                    </a:cubicBezTo>
                    <a:lnTo>
                      <a:pt x="1066" y="12049"/>
                    </a:lnTo>
                    <a:cubicBezTo>
                      <a:pt x="930" y="11975"/>
                      <a:pt x="839" y="11901"/>
                      <a:pt x="749" y="11828"/>
                    </a:cubicBezTo>
                    <a:lnTo>
                      <a:pt x="749" y="11815"/>
                    </a:lnTo>
                    <a:lnTo>
                      <a:pt x="613" y="11717"/>
                    </a:lnTo>
                    <a:lnTo>
                      <a:pt x="522" y="11619"/>
                    </a:lnTo>
                    <a:lnTo>
                      <a:pt x="522" y="11607"/>
                    </a:lnTo>
                    <a:lnTo>
                      <a:pt x="431" y="11508"/>
                    </a:lnTo>
                    <a:lnTo>
                      <a:pt x="386" y="11447"/>
                    </a:lnTo>
                    <a:cubicBezTo>
                      <a:pt x="295" y="11361"/>
                      <a:pt x="250" y="11275"/>
                      <a:pt x="204" y="11189"/>
                    </a:cubicBezTo>
                    <a:lnTo>
                      <a:pt x="204" y="11152"/>
                    </a:lnTo>
                    <a:cubicBezTo>
                      <a:pt x="113" y="11042"/>
                      <a:pt x="68" y="10931"/>
                      <a:pt x="45" y="10821"/>
                    </a:cubicBezTo>
                    <a:lnTo>
                      <a:pt x="45" y="10808"/>
                    </a:lnTo>
                    <a:cubicBezTo>
                      <a:pt x="23" y="10722"/>
                      <a:pt x="23" y="10624"/>
                      <a:pt x="0" y="10551"/>
                    </a:cubicBezTo>
                    <a:lnTo>
                      <a:pt x="0" y="10501"/>
                    </a:lnTo>
                    <a:lnTo>
                      <a:pt x="0" y="10465"/>
                    </a:lnTo>
                    <a:lnTo>
                      <a:pt x="0" y="10415"/>
                    </a:lnTo>
                    <a:cubicBezTo>
                      <a:pt x="23" y="10317"/>
                      <a:pt x="23" y="10231"/>
                      <a:pt x="45" y="10158"/>
                    </a:cubicBezTo>
                    <a:lnTo>
                      <a:pt x="45" y="10145"/>
                    </a:lnTo>
                    <a:cubicBezTo>
                      <a:pt x="68" y="10023"/>
                      <a:pt x="113" y="9912"/>
                      <a:pt x="204" y="9814"/>
                    </a:cubicBezTo>
                    <a:lnTo>
                      <a:pt x="204" y="9777"/>
                    </a:lnTo>
                    <a:cubicBezTo>
                      <a:pt x="250" y="9691"/>
                      <a:pt x="295" y="9605"/>
                      <a:pt x="386" y="9519"/>
                    </a:cubicBezTo>
                    <a:lnTo>
                      <a:pt x="431" y="9458"/>
                    </a:lnTo>
                    <a:lnTo>
                      <a:pt x="522" y="9359"/>
                    </a:lnTo>
                    <a:lnTo>
                      <a:pt x="522" y="9347"/>
                    </a:lnTo>
                    <a:lnTo>
                      <a:pt x="613" y="9249"/>
                    </a:lnTo>
                    <a:lnTo>
                      <a:pt x="749" y="9151"/>
                    </a:lnTo>
                    <a:lnTo>
                      <a:pt x="749" y="9138"/>
                    </a:lnTo>
                    <a:cubicBezTo>
                      <a:pt x="839" y="9052"/>
                      <a:pt x="930" y="8979"/>
                      <a:pt x="1066" y="8917"/>
                    </a:cubicBezTo>
                    <a:lnTo>
                      <a:pt x="12865" y="936"/>
                    </a:lnTo>
                    <a:close/>
                    <a:moveTo>
                      <a:pt x="12865" y="936"/>
                    </a:moveTo>
                  </a:path>
                </a:pathLst>
              </a:cu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grpSp>
        <p:grpSp>
          <p:nvGrpSpPr>
            <p:cNvPr id="38" name="Group 210"/>
            <p:cNvGrpSpPr>
              <a:grpSpLocks/>
            </p:cNvGrpSpPr>
            <p:nvPr/>
          </p:nvGrpSpPr>
          <p:grpSpPr bwMode="auto">
            <a:xfrm>
              <a:off x="280" y="0"/>
              <a:ext cx="2152" cy="159"/>
              <a:chOff x="0" y="0"/>
              <a:chExt cx="2152" cy="159"/>
            </a:xfrm>
          </p:grpSpPr>
          <p:grpSp>
            <p:nvGrpSpPr>
              <p:cNvPr id="48" name="Group 205"/>
              <p:cNvGrpSpPr>
                <a:grpSpLocks/>
              </p:cNvGrpSpPr>
              <p:nvPr/>
            </p:nvGrpSpPr>
            <p:grpSpPr bwMode="auto">
              <a:xfrm>
                <a:off x="1991" y="0"/>
                <a:ext cx="161" cy="159"/>
                <a:chOff x="0" y="0"/>
                <a:chExt cx="160" cy="159"/>
              </a:xfrm>
            </p:grpSpPr>
            <p:sp>
              <p:nvSpPr>
                <p:cNvPr id="53" name="AutoShape 202"/>
                <p:cNvSpPr>
                  <a:spLocks/>
                </p:cNvSpPr>
                <p:nvPr/>
              </p:nvSpPr>
              <p:spPr bwMode="auto">
                <a:xfrm>
                  <a:off x="80" y="0"/>
                  <a:ext cx="80" cy="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5969"/>
                      </a:moveTo>
                      <a:lnTo>
                        <a:pt x="21600" y="0"/>
                      </a:lnTo>
                      <a:lnTo>
                        <a:pt x="15031" y="21600"/>
                      </a:lnTo>
                      <a:lnTo>
                        <a:pt x="0" y="5969"/>
                      </a:lnTo>
                      <a:close/>
                      <a:moveTo>
                        <a:pt x="0" y="5969"/>
                      </a:moveTo>
                    </a:path>
                  </a:pathLst>
                </a:custGeom>
                <a:solidFill>
                  <a:srgbClr val="FFF0CE"/>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54" name="AutoShape 203"/>
                <p:cNvSpPr>
                  <a:spLocks/>
                </p:cNvSpPr>
                <p:nvPr/>
              </p:nvSpPr>
              <p:spPr bwMode="auto">
                <a:xfrm>
                  <a:off x="0" y="80"/>
                  <a:ext cx="80" cy="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5635"/>
                      </a:moveTo>
                      <a:lnTo>
                        <a:pt x="0" y="21600"/>
                      </a:lnTo>
                      <a:lnTo>
                        <a:pt x="6570" y="0"/>
                      </a:lnTo>
                      <a:lnTo>
                        <a:pt x="21600" y="15635"/>
                      </a:lnTo>
                      <a:close/>
                      <a:moveTo>
                        <a:pt x="21600" y="15635"/>
                      </a:moveTo>
                    </a:path>
                  </a:pathLst>
                </a:custGeom>
                <a:solidFill>
                  <a:srgbClr val="FFF0CE"/>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55" name="AutoShape 204"/>
                <p:cNvSpPr>
                  <a:spLocks/>
                </p:cNvSpPr>
                <p:nvPr/>
              </p:nvSpPr>
              <p:spPr bwMode="auto">
                <a:xfrm>
                  <a:off x="39" y="40"/>
                  <a:ext cx="70" cy="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4067"/>
                      </a:moveTo>
                      <a:lnTo>
                        <a:pt x="4260" y="21600"/>
                      </a:lnTo>
                      <a:lnTo>
                        <a:pt x="0" y="17533"/>
                      </a:lnTo>
                      <a:lnTo>
                        <a:pt x="17338" y="0"/>
                      </a:lnTo>
                      <a:lnTo>
                        <a:pt x="21600" y="4067"/>
                      </a:lnTo>
                      <a:close/>
                      <a:moveTo>
                        <a:pt x="21600" y="4067"/>
                      </a:moveTo>
                    </a:path>
                  </a:pathLst>
                </a:custGeom>
                <a:solidFill>
                  <a:srgbClr val="FFF0CE"/>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grpSp>
          <p:grpSp>
            <p:nvGrpSpPr>
              <p:cNvPr id="49" name="Group 209"/>
              <p:cNvGrpSpPr>
                <a:grpSpLocks/>
              </p:cNvGrpSpPr>
              <p:nvPr/>
            </p:nvGrpSpPr>
            <p:grpSpPr bwMode="auto">
              <a:xfrm>
                <a:off x="0" y="0"/>
                <a:ext cx="160" cy="159"/>
                <a:chOff x="0" y="0"/>
                <a:chExt cx="160" cy="159"/>
              </a:xfrm>
            </p:grpSpPr>
            <p:sp>
              <p:nvSpPr>
                <p:cNvPr id="50" name="AutoShape 206"/>
                <p:cNvSpPr>
                  <a:spLocks/>
                </p:cNvSpPr>
                <p:nvPr/>
              </p:nvSpPr>
              <p:spPr bwMode="auto">
                <a:xfrm>
                  <a:off x="0" y="0"/>
                  <a:ext cx="80" cy="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5969"/>
                      </a:moveTo>
                      <a:lnTo>
                        <a:pt x="0" y="0"/>
                      </a:lnTo>
                      <a:lnTo>
                        <a:pt x="6570" y="21600"/>
                      </a:lnTo>
                      <a:lnTo>
                        <a:pt x="21600" y="5969"/>
                      </a:lnTo>
                      <a:close/>
                      <a:moveTo>
                        <a:pt x="21600" y="5969"/>
                      </a:moveTo>
                    </a:path>
                  </a:pathLst>
                </a:custGeom>
                <a:solidFill>
                  <a:srgbClr val="FFF0CE"/>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51" name="AutoShape 207"/>
                <p:cNvSpPr>
                  <a:spLocks/>
                </p:cNvSpPr>
                <p:nvPr/>
              </p:nvSpPr>
              <p:spPr bwMode="auto">
                <a:xfrm>
                  <a:off x="80" y="80"/>
                  <a:ext cx="80" cy="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5635"/>
                      </a:moveTo>
                      <a:lnTo>
                        <a:pt x="21600" y="21600"/>
                      </a:lnTo>
                      <a:lnTo>
                        <a:pt x="15031" y="0"/>
                      </a:lnTo>
                      <a:lnTo>
                        <a:pt x="0" y="15635"/>
                      </a:lnTo>
                      <a:close/>
                      <a:moveTo>
                        <a:pt x="0" y="15635"/>
                      </a:moveTo>
                    </a:path>
                  </a:pathLst>
                </a:custGeom>
                <a:solidFill>
                  <a:srgbClr val="FFF0CE"/>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52" name="AutoShape 208"/>
                <p:cNvSpPr>
                  <a:spLocks/>
                </p:cNvSpPr>
                <p:nvPr/>
              </p:nvSpPr>
              <p:spPr bwMode="auto">
                <a:xfrm>
                  <a:off x="48" y="40"/>
                  <a:ext cx="69" cy="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4067"/>
                      </a:moveTo>
                      <a:lnTo>
                        <a:pt x="17340" y="21600"/>
                      </a:lnTo>
                      <a:lnTo>
                        <a:pt x="21600" y="17533"/>
                      </a:lnTo>
                      <a:lnTo>
                        <a:pt x="4260" y="0"/>
                      </a:lnTo>
                      <a:lnTo>
                        <a:pt x="0" y="4067"/>
                      </a:lnTo>
                      <a:close/>
                      <a:moveTo>
                        <a:pt x="0" y="4067"/>
                      </a:moveTo>
                    </a:path>
                  </a:pathLst>
                </a:custGeom>
                <a:solidFill>
                  <a:srgbClr val="FFF0CE"/>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grpSp>
        </p:grpSp>
        <p:grpSp>
          <p:nvGrpSpPr>
            <p:cNvPr id="39" name="Group 219"/>
            <p:cNvGrpSpPr>
              <a:grpSpLocks/>
            </p:cNvGrpSpPr>
            <p:nvPr/>
          </p:nvGrpSpPr>
          <p:grpSpPr bwMode="auto">
            <a:xfrm>
              <a:off x="280" y="1832"/>
              <a:ext cx="2152" cy="159"/>
              <a:chOff x="0" y="0"/>
              <a:chExt cx="2152" cy="159"/>
            </a:xfrm>
          </p:grpSpPr>
          <p:grpSp>
            <p:nvGrpSpPr>
              <p:cNvPr id="40" name="Group 214"/>
              <p:cNvGrpSpPr>
                <a:grpSpLocks/>
              </p:cNvGrpSpPr>
              <p:nvPr/>
            </p:nvGrpSpPr>
            <p:grpSpPr bwMode="auto">
              <a:xfrm>
                <a:off x="1991" y="0"/>
                <a:ext cx="161" cy="159"/>
                <a:chOff x="0" y="0"/>
                <a:chExt cx="160" cy="159"/>
              </a:xfrm>
            </p:grpSpPr>
            <p:sp>
              <p:nvSpPr>
                <p:cNvPr id="45" name="AutoShape 211"/>
                <p:cNvSpPr>
                  <a:spLocks/>
                </p:cNvSpPr>
                <p:nvPr/>
              </p:nvSpPr>
              <p:spPr bwMode="auto">
                <a:xfrm>
                  <a:off x="80" y="80"/>
                  <a:ext cx="80" cy="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5633"/>
                      </a:moveTo>
                      <a:lnTo>
                        <a:pt x="21600" y="21600"/>
                      </a:lnTo>
                      <a:lnTo>
                        <a:pt x="15031" y="0"/>
                      </a:lnTo>
                      <a:lnTo>
                        <a:pt x="0" y="15633"/>
                      </a:lnTo>
                      <a:close/>
                      <a:moveTo>
                        <a:pt x="0" y="15633"/>
                      </a:moveTo>
                    </a:path>
                  </a:pathLst>
                </a:custGeom>
                <a:solidFill>
                  <a:srgbClr val="FFF0CE"/>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6" name="AutoShape 212"/>
                <p:cNvSpPr>
                  <a:spLocks/>
                </p:cNvSpPr>
                <p:nvPr/>
              </p:nvSpPr>
              <p:spPr bwMode="auto">
                <a:xfrm>
                  <a:off x="0" y="0"/>
                  <a:ext cx="80" cy="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5965"/>
                      </a:moveTo>
                      <a:lnTo>
                        <a:pt x="0" y="0"/>
                      </a:lnTo>
                      <a:lnTo>
                        <a:pt x="6570" y="21600"/>
                      </a:lnTo>
                      <a:lnTo>
                        <a:pt x="21600" y="5965"/>
                      </a:lnTo>
                      <a:close/>
                      <a:moveTo>
                        <a:pt x="21600" y="5965"/>
                      </a:moveTo>
                    </a:path>
                  </a:pathLst>
                </a:custGeom>
                <a:solidFill>
                  <a:srgbClr val="FFF0CE"/>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7" name="AutoShape 213"/>
                <p:cNvSpPr>
                  <a:spLocks/>
                </p:cNvSpPr>
                <p:nvPr/>
              </p:nvSpPr>
              <p:spPr bwMode="auto">
                <a:xfrm>
                  <a:off x="39" y="48"/>
                  <a:ext cx="70" cy="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17534"/>
                      </a:moveTo>
                      <a:lnTo>
                        <a:pt x="4260" y="0"/>
                      </a:lnTo>
                      <a:lnTo>
                        <a:pt x="0" y="4069"/>
                      </a:lnTo>
                      <a:lnTo>
                        <a:pt x="17338" y="21600"/>
                      </a:lnTo>
                      <a:lnTo>
                        <a:pt x="21600" y="17534"/>
                      </a:lnTo>
                      <a:close/>
                      <a:moveTo>
                        <a:pt x="21600" y="17534"/>
                      </a:moveTo>
                    </a:path>
                  </a:pathLst>
                </a:custGeom>
                <a:solidFill>
                  <a:srgbClr val="FFF0CE"/>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grpSp>
          <p:grpSp>
            <p:nvGrpSpPr>
              <p:cNvPr id="41" name="Group 218"/>
              <p:cNvGrpSpPr>
                <a:grpSpLocks/>
              </p:cNvGrpSpPr>
              <p:nvPr/>
            </p:nvGrpSpPr>
            <p:grpSpPr bwMode="auto">
              <a:xfrm>
                <a:off x="0" y="0"/>
                <a:ext cx="160" cy="159"/>
                <a:chOff x="0" y="0"/>
                <a:chExt cx="160" cy="159"/>
              </a:xfrm>
            </p:grpSpPr>
            <p:sp>
              <p:nvSpPr>
                <p:cNvPr id="42" name="AutoShape 215"/>
                <p:cNvSpPr>
                  <a:spLocks/>
                </p:cNvSpPr>
                <p:nvPr/>
              </p:nvSpPr>
              <p:spPr bwMode="auto">
                <a:xfrm>
                  <a:off x="0" y="80"/>
                  <a:ext cx="80" cy="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5633"/>
                      </a:moveTo>
                      <a:lnTo>
                        <a:pt x="0" y="21600"/>
                      </a:lnTo>
                      <a:lnTo>
                        <a:pt x="6570" y="0"/>
                      </a:lnTo>
                      <a:lnTo>
                        <a:pt x="21600" y="15633"/>
                      </a:lnTo>
                      <a:close/>
                      <a:moveTo>
                        <a:pt x="21600" y="15633"/>
                      </a:moveTo>
                    </a:path>
                  </a:pathLst>
                </a:custGeom>
                <a:solidFill>
                  <a:srgbClr val="FFF0CE"/>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3" name="AutoShape 216"/>
                <p:cNvSpPr>
                  <a:spLocks/>
                </p:cNvSpPr>
                <p:nvPr/>
              </p:nvSpPr>
              <p:spPr bwMode="auto">
                <a:xfrm>
                  <a:off x="80" y="0"/>
                  <a:ext cx="80" cy="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5965"/>
                      </a:moveTo>
                      <a:lnTo>
                        <a:pt x="21600" y="0"/>
                      </a:lnTo>
                      <a:lnTo>
                        <a:pt x="15031" y="21600"/>
                      </a:lnTo>
                      <a:lnTo>
                        <a:pt x="0" y="5965"/>
                      </a:lnTo>
                      <a:close/>
                      <a:moveTo>
                        <a:pt x="0" y="5965"/>
                      </a:moveTo>
                    </a:path>
                  </a:pathLst>
                </a:custGeom>
                <a:solidFill>
                  <a:srgbClr val="FFF0CE"/>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4" name="AutoShape 217"/>
                <p:cNvSpPr>
                  <a:spLocks/>
                </p:cNvSpPr>
                <p:nvPr/>
              </p:nvSpPr>
              <p:spPr bwMode="auto">
                <a:xfrm>
                  <a:off x="48" y="48"/>
                  <a:ext cx="69" cy="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7534"/>
                      </a:moveTo>
                      <a:lnTo>
                        <a:pt x="17340" y="0"/>
                      </a:lnTo>
                      <a:lnTo>
                        <a:pt x="21600" y="4069"/>
                      </a:lnTo>
                      <a:lnTo>
                        <a:pt x="4260" y="21600"/>
                      </a:lnTo>
                      <a:lnTo>
                        <a:pt x="0" y="17534"/>
                      </a:lnTo>
                      <a:close/>
                      <a:moveTo>
                        <a:pt x="0" y="17534"/>
                      </a:moveTo>
                    </a:path>
                  </a:pathLst>
                </a:custGeom>
                <a:solidFill>
                  <a:srgbClr val="FFF0CE"/>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grpSp>
        </p:grpSp>
      </p:grpSp>
    </p:spTree>
    <p:extLst>
      <p:ext uri="{BB962C8B-B14F-4D97-AF65-F5344CB8AC3E}">
        <p14:creationId xmlns:p14="http://schemas.microsoft.com/office/powerpoint/2010/main" val="20914247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88024" y="339502"/>
            <a:ext cx="3903663" cy="2952562"/>
          </a:xfrm>
        </p:spPr>
        <p:txBody>
          <a:bodyPr/>
          <a:lstStyle/>
          <a:p>
            <a:r>
              <a:rPr lang="en-US" dirty="0">
                <a:solidFill>
                  <a:schemeClr val="tx1">
                    <a:lumMod val="65000"/>
                    <a:lumOff val="35000"/>
                  </a:schemeClr>
                </a:solidFill>
              </a:rPr>
              <a:t>Adults always say that kids can’t make a difference because they’re a kid. </a:t>
            </a:r>
            <a:endParaRPr lang="en-US" dirty="0" smtClean="0">
              <a:solidFill>
                <a:schemeClr val="tx1">
                  <a:lumMod val="65000"/>
                  <a:lumOff val="35000"/>
                </a:schemeClr>
              </a:solidFill>
            </a:endParaRPr>
          </a:p>
          <a:p>
            <a:endParaRPr lang="en-US" dirty="0">
              <a:solidFill>
                <a:schemeClr val="tx1">
                  <a:lumMod val="65000"/>
                  <a:lumOff val="35000"/>
                </a:schemeClr>
              </a:solidFill>
            </a:endParaRPr>
          </a:p>
          <a:p>
            <a:r>
              <a:rPr lang="en-US" dirty="0">
                <a:solidFill>
                  <a:schemeClr val="tx1">
                    <a:lumMod val="65000"/>
                    <a:lumOff val="35000"/>
                  </a:schemeClr>
                </a:solidFill>
              </a:rPr>
              <a:t>But this business proves that kids CAN make a </a:t>
            </a:r>
            <a:endParaRPr lang="en-US" dirty="0" smtClean="0">
              <a:solidFill>
                <a:schemeClr val="tx1">
                  <a:lumMod val="65000"/>
                  <a:lumOff val="35000"/>
                </a:schemeClr>
              </a:solidFill>
            </a:endParaRPr>
          </a:p>
          <a:p>
            <a:r>
              <a:rPr lang="en-US" dirty="0" smtClean="0">
                <a:solidFill>
                  <a:schemeClr val="tx1">
                    <a:lumMod val="65000"/>
                    <a:lumOff val="35000"/>
                  </a:schemeClr>
                </a:solidFill>
              </a:rPr>
              <a:t>BIG</a:t>
            </a:r>
            <a:r>
              <a:rPr lang="en-US" dirty="0">
                <a:solidFill>
                  <a:schemeClr val="tx1">
                    <a:lumMod val="65000"/>
                    <a:lumOff val="35000"/>
                  </a:schemeClr>
                </a:solidFill>
              </a:rPr>
              <a:t>! d</a:t>
            </a:r>
            <a:r>
              <a:rPr lang="en-US" dirty="0" smtClean="0">
                <a:solidFill>
                  <a:schemeClr val="tx1">
                    <a:lumMod val="65000"/>
                    <a:lumOff val="35000"/>
                  </a:schemeClr>
                </a:solidFill>
              </a:rPr>
              <a:t>ifference </a:t>
            </a:r>
            <a:r>
              <a:rPr lang="en-US" dirty="0">
                <a:solidFill>
                  <a:schemeClr val="tx1">
                    <a:lumMod val="65000"/>
                    <a:lumOff val="35000"/>
                  </a:schemeClr>
                </a:solidFill>
              </a:rPr>
              <a:t>in the </a:t>
            </a:r>
            <a:r>
              <a:rPr lang="en-US" dirty="0" smtClean="0">
                <a:solidFill>
                  <a:schemeClr val="tx1">
                    <a:lumMod val="65000"/>
                    <a:lumOff val="35000"/>
                  </a:schemeClr>
                </a:solidFill>
              </a:rPr>
              <a:t>world!</a:t>
            </a:r>
            <a:endParaRPr lang="en-US" dirty="0">
              <a:solidFill>
                <a:schemeClr val="tx1">
                  <a:lumMod val="65000"/>
                  <a:lumOff val="35000"/>
                </a:schemeClr>
              </a:solidFill>
            </a:endParaRPr>
          </a:p>
        </p:txBody>
      </p:sp>
      <p:sp>
        <p:nvSpPr>
          <p:cNvPr id="9" name="Text Placeholder 8"/>
          <p:cNvSpPr>
            <a:spLocks noGrp="1"/>
          </p:cNvSpPr>
          <p:nvPr>
            <p:ph type="body" sz="quarter" idx="18"/>
          </p:nvPr>
        </p:nvSpPr>
        <p:spPr>
          <a:xfrm>
            <a:off x="4788024" y="4227934"/>
            <a:ext cx="3903663" cy="259035"/>
          </a:xfrm>
        </p:spPr>
        <p:txBody>
          <a:bodyPr/>
          <a:lstStyle/>
          <a:p>
            <a:r>
              <a:rPr lang="en-US" dirty="0">
                <a:ln w="1905"/>
                <a:solidFill>
                  <a:srgbClr val="66CCCC"/>
                </a:solidFill>
                <a:effectLst>
                  <a:innerShdw blurRad="69850" dist="43180" dir="5400000">
                    <a:srgbClr val="000000">
                      <a:alpha val="65000"/>
                    </a:srgbClr>
                  </a:innerShdw>
                </a:effectLst>
              </a:rPr>
              <a:t>I AM Isabella </a:t>
            </a:r>
            <a:r>
              <a:rPr lang="en-US" dirty="0" err="1">
                <a:ln w="1905"/>
                <a:solidFill>
                  <a:srgbClr val="66CCCC"/>
                </a:solidFill>
                <a:effectLst>
                  <a:innerShdw blurRad="69850" dist="43180" dir="5400000">
                    <a:srgbClr val="000000">
                      <a:alpha val="65000"/>
                    </a:srgbClr>
                  </a:innerShdw>
                </a:effectLst>
              </a:rPr>
              <a:t>Pittard</a:t>
            </a:r>
            <a:r>
              <a:rPr lang="en-US" dirty="0">
                <a:ln w="1905"/>
                <a:solidFill>
                  <a:srgbClr val="66CCCC"/>
                </a:solidFill>
                <a:effectLst>
                  <a:innerShdw blurRad="69850" dist="43180" dir="5400000">
                    <a:srgbClr val="000000">
                      <a:alpha val="65000"/>
                    </a:srgbClr>
                  </a:innerShdw>
                </a:effectLst>
              </a:rPr>
              <a:t> </a:t>
            </a:r>
            <a:r>
              <a:rPr lang="en-US" dirty="0" smtClean="0">
                <a:ln w="1905"/>
                <a:solidFill>
                  <a:srgbClr val="66CCCC"/>
                </a:solidFill>
                <a:effectLst>
                  <a:innerShdw blurRad="69850" dist="43180" dir="5400000">
                    <a:srgbClr val="000000">
                      <a:alpha val="65000"/>
                    </a:srgbClr>
                  </a:innerShdw>
                </a:effectLst>
              </a:rPr>
              <a:t>&amp; WE ARE </a:t>
            </a:r>
            <a:r>
              <a:rPr lang="is-IS" dirty="0" smtClean="0">
                <a:ln w="1905"/>
                <a:solidFill>
                  <a:srgbClr val="66CCCC"/>
                </a:solidFill>
                <a:effectLst>
                  <a:innerShdw blurRad="69850" dist="43180" dir="5400000">
                    <a:srgbClr val="000000">
                      <a:alpha val="65000"/>
                    </a:srgbClr>
                  </a:innerShdw>
                </a:effectLst>
              </a:rPr>
              <a:t>…</a:t>
            </a:r>
            <a:endParaRPr lang="en-US" dirty="0">
              <a:ln w="1905"/>
              <a:solidFill>
                <a:srgbClr val="66CCCC"/>
              </a:solidFill>
              <a:effectLst>
                <a:innerShdw blurRad="69850" dist="43180" dir="5400000">
                  <a:srgbClr val="000000">
                    <a:alpha val="65000"/>
                  </a:srgbClr>
                </a:innerShdw>
              </a:effectLst>
            </a:endParaRPr>
          </a:p>
        </p:txBody>
      </p:sp>
      <p:sp>
        <p:nvSpPr>
          <p:cNvPr id="10" name="Text Placeholder 9"/>
          <p:cNvSpPr>
            <a:spLocks noGrp="1"/>
          </p:cNvSpPr>
          <p:nvPr>
            <p:ph type="body" sz="quarter" idx="65"/>
          </p:nvPr>
        </p:nvSpPr>
        <p:spPr>
          <a:xfrm>
            <a:off x="4788024" y="3579862"/>
            <a:ext cx="3903663" cy="360040"/>
          </a:xfrm>
        </p:spPr>
        <p:txBody>
          <a:bodyPr/>
          <a:lstStyle/>
          <a:p>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WELCOME</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 name="Picture Placeholder 10" descr="img-3331_1_orig.jpeg"/>
          <p:cNvPicPr>
            <a:picLocks noGrp="1" noChangeAspect="1"/>
          </p:cNvPicPr>
          <p:nvPr>
            <p:ph type="pic" sz="quarter" idx="48"/>
          </p:nvPr>
        </p:nvPicPr>
        <p:blipFill>
          <a:blip r:embed="rId2" cstate="print">
            <a:extLst>
              <a:ext uri="{28A0092B-C50C-407E-A947-70E740481C1C}">
                <a14:useLocalDpi xmlns:a14="http://schemas.microsoft.com/office/drawing/2010/main"/>
              </a:ext>
            </a:extLst>
          </a:blip>
          <a:srcRect/>
          <a:stretch>
            <a:fillRect/>
          </a:stretch>
        </p:blipFill>
        <p:spPr>
          <a:xfrm>
            <a:off x="2821" y="-1763"/>
            <a:ext cx="4356100" cy="5143499"/>
          </a:xfrm>
          <a:prstGeom prst="rect">
            <a:avLst/>
          </a:prstGeom>
          <a:noFill/>
          <a:ln>
            <a:noFill/>
          </a:ln>
        </p:spPr>
      </p:pic>
    </p:spTree>
    <p:extLst>
      <p:ext uri="{BB962C8B-B14F-4D97-AF65-F5344CB8AC3E}">
        <p14:creationId xmlns:p14="http://schemas.microsoft.com/office/powerpoint/2010/main" val="4641437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143500"/>
          </a:xfrm>
          <a:prstGeom prst="rect">
            <a:avLst/>
          </a:prstGeom>
        </p:spPr>
      </p:pic>
      <p:sp>
        <p:nvSpPr>
          <p:cNvPr id="6" name="Subtitle 2"/>
          <p:cNvSpPr txBox="1">
            <a:spLocks/>
          </p:cNvSpPr>
          <p:nvPr/>
        </p:nvSpPr>
        <p:spPr bwMode="auto">
          <a:xfrm>
            <a:off x="1331640" y="4371950"/>
            <a:ext cx="6624736" cy="7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t" anchorCtr="0" compatLnSpc="1">
            <a:prstTxWarp prst="textNoShape">
              <a:avLst/>
            </a:prstTxWarp>
          </a:bodyPr>
          <a:lst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a:lstStyle>
          <a:p>
            <a:pPr algn="ctr"/>
            <a:r>
              <a:rPr lang="en-A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Any Questions?</a:t>
            </a:r>
            <a:endParaRPr lang="en-A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ndParaRPr>
          </a:p>
        </p:txBody>
      </p:sp>
    </p:spTree>
    <p:extLst>
      <p:ext uri="{BB962C8B-B14F-4D97-AF65-F5344CB8AC3E}">
        <p14:creationId xmlns:p14="http://schemas.microsoft.com/office/powerpoint/2010/main" val="35446873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0430642.jpg"/>
          <p:cNvPicPr>
            <a:picLocks noChangeAspect="1"/>
          </p:cNvPicPr>
          <p:nvPr/>
        </p:nvPicPr>
        <p:blipFill rotWithShape="1">
          <a:blip r:embed="rId2" cstate="print">
            <a:extLst>
              <a:ext uri="{28A0092B-C50C-407E-A947-70E740481C1C}">
                <a14:useLocalDpi xmlns:a14="http://schemas.microsoft.com/office/drawing/2010/main"/>
              </a:ext>
            </a:extLst>
          </a:blip>
          <a:srcRect l="-25"/>
          <a:stretch/>
        </p:blipFill>
        <p:spPr>
          <a:xfrm>
            <a:off x="0" y="1"/>
            <a:ext cx="9141758" cy="5143500"/>
          </a:xfrm>
          <a:prstGeom prst="rect">
            <a:avLst/>
          </a:prstGeom>
        </p:spPr>
      </p:pic>
      <p:sp>
        <p:nvSpPr>
          <p:cNvPr id="4098" name="AutoShape 2"/>
          <p:cNvSpPr>
            <a:spLocks/>
          </p:cNvSpPr>
          <p:nvPr/>
        </p:nvSpPr>
        <p:spPr bwMode="auto">
          <a:xfrm>
            <a:off x="395536" y="195486"/>
            <a:ext cx="8640960" cy="431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r>
              <a:rPr lang="es-ES" sz="2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Lato Black"/>
                <a:cs typeface="Lato Black"/>
                <a:sym typeface="Lato Black" charset="0"/>
              </a:rPr>
              <a:t>ENTERPISING KIDZ @ QUINNS ROCKS PRIMARY SCHOOL </a:t>
            </a:r>
            <a:endParaRPr lang="es-ES" sz="1600" dirty="0">
              <a:ln w="10160">
                <a:solidFill>
                  <a:schemeClr val="accent1"/>
                </a:solidFill>
                <a:prstDash val="solid"/>
              </a:ln>
              <a:solidFill>
                <a:srgbClr val="FFFFFF"/>
              </a:solidFill>
              <a:effectLst>
                <a:outerShdw blurRad="38100" dist="32000" dir="5400000" algn="tl">
                  <a:srgbClr val="000000">
                    <a:alpha val="30000"/>
                  </a:srgbClr>
                </a:outerShdw>
              </a:effectLst>
              <a:latin typeface="Lato Black"/>
              <a:cs typeface="Lato Black"/>
            </a:endParaRPr>
          </a:p>
        </p:txBody>
      </p:sp>
      <p:sp>
        <p:nvSpPr>
          <p:cNvPr id="4099" name="AutoShape 3"/>
          <p:cNvSpPr>
            <a:spLocks/>
          </p:cNvSpPr>
          <p:nvPr/>
        </p:nvSpPr>
        <p:spPr bwMode="auto">
          <a:xfrm>
            <a:off x="0" y="843558"/>
            <a:ext cx="9144000" cy="576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ts val="600"/>
              </a:spcBef>
              <a:defRPr/>
            </a:pPr>
            <a:r>
              <a:rPr lang="es-E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charset="0"/>
                <a:cs typeface="Verdana" charset="0"/>
                <a:sym typeface="Verdana" charset="0"/>
              </a:rPr>
              <a:t>SAVING THE PLANET ONE BIT AT A TIME!</a:t>
            </a:r>
            <a:endParaRPr lang="es-E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Calibri" charset="0"/>
            </a:endParaRPr>
          </a:p>
        </p:txBody>
      </p:sp>
      <p:grpSp>
        <p:nvGrpSpPr>
          <p:cNvPr id="4100" name="Group 4"/>
          <p:cNvGrpSpPr>
            <a:grpSpLocks/>
          </p:cNvGrpSpPr>
          <p:nvPr/>
        </p:nvGrpSpPr>
        <p:grpSpPr bwMode="auto">
          <a:xfrm>
            <a:off x="1195388" y="5059363"/>
            <a:ext cx="6858000" cy="92075"/>
            <a:chOff x="-1" y="-1"/>
            <a:chExt cx="6858001" cy="91441"/>
          </a:xfrm>
        </p:grpSpPr>
        <p:sp>
          <p:nvSpPr>
            <p:cNvPr id="4101" name="AutoShape 5"/>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4102" name="AutoShape 6"/>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4103" name="AutoShape 7"/>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4104" name="AutoShape 8"/>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4105" name="AutoShape 9"/>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grpSp>
    </p:spTree>
    <p:extLst>
      <p:ext uri="{BB962C8B-B14F-4D97-AF65-F5344CB8AC3E}">
        <p14:creationId xmlns:p14="http://schemas.microsoft.com/office/powerpoint/2010/main" val="9445790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1"/>
          <p:cNvSpPr>
            <a:spLocks/>
          </p:cNvSpPr>
          <p:nvPr/>
        </p:nvSpPr>
        <p:spPr bwMode="auto">
          <a:xfrm>
            <a:off x="-571500" y="1651000"/>
            <a:ext cx="5191125" cy="204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3BB692"/>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pic>
        <p:nvPicPr>
          <p:cNvPr id="14338"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4629693" y="1651000"/>
            <a:ext cx="4514307" cy="2541452"/>
          </a:xfrm>
          <a:prstGeom prst="rect">
            <a:avLst/>
          </a:prstGeom>
          <a:noFill/>
          <a:ln w="25400" cap="flat" cmpd="sng">
            <a:solidFill>
              <a:srgbClr val="000000">
                <a:alpha val="0"/>
              </a:srgbClr>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39" name="AutoShape 3"/>
          <p:cNvSpPr>
            <a:spLocks/>
          </p:cNvSpPr>
          <p:nvPr/>
        </p:nvSpPr>
        <p:spPr bwMode="auto">
          <a:xfrm>
            <a:off x="323528" y="2355726"/>
            <a:ext cx="4248471" cy="12961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a:spcBef>
                <a:spcPts val="600"/>
              </a:spcBef>
              <a:buFont typeface="Arial"/>
              <a:buChar char="•"/>
              <a:defRPr/>
            </a:pPr>
            <a:r>
              <a:rPr lang="en-GB" sz="1400" smtClean="0">
                <a:solidFill>
                  <a:srgbClr val="FFFFFF"/>
                </a:solidFill>
                <a:latin typeface="Lato Regular" charset="0"/>
                <a:cs typeface="Lato Regular" charset="0"/>
                <a:sym typeface="Lato Regular" charset="0"/>
              </a:rPr>
              <a:t>We all know it! </a:t>
            </a:r>
          </a:p>
          <a:p>
            <a:pPr marL="171450" indent="-171450">
              <a:spcBef>
                <a:spcPts val="600"/>
              </a:spcBef>
              <a:buFont typeface="Arial"/>
              <a:buChar char="•"/>
              <a:defRPr/>
            </a:pPr>
            <a:r>
              <a:rPr lang="en-GB" sz="1400" smtClean="0">
                <a:solidFill>
                  <a:srgbClr val="FFFFFF"/>
                </a:solidFill>
                <a:latin typeface="Lato Regular" charset="0"/>
                <a:cs typeface="Lato Regular" charset="0"/>
                <a:sym typeface="Lato Regular" charset="0"/>
              </a:rPr>
              <a:t>We all want to do it!</a:t>
            </a:r>
          </a:p>
          <a:p>
            <a:pPr marL="171450" indent="-171450">
              <a:spcBef>
                <a:spcPts val="600"/>
              </a:spcBef>
              <a:buFont typeface="Arial"/>
              <a:buChar char="•"/>
              <a:defRPr/>
            </a:pPr>
            <a:r>
              <a:rPr lang="en-GB" sz="1400" smtClean="0">
                <a:solidFill>
                  <a:srgbClr val="FFFFFF"/>
                </a:solidFill>
                <a:latin typeface="Lato Regular" charset="0"/>
                <a:cs typeface="Lato Regular" charset="0"/>
                <a:sym typeface="Lato Regular" charset="0"/>
              </a:rPr>
              <a:t>But how can we help?</a:t>
            </a:r>
          </a:p>
          <a:p>
            <a:pPr marL="171450" indent="-171450">
              <a:spcBef>
                <a:spcPts val="600"/>
              </a:spcBef>
              <a:buFont typeface="Arial"/>
              <a:buChar char="•"/>
              <a:defRPr/>
            </a:pPr>
            <a:r>
              <a:rPr lang="en-GB" sz="1400" smtClean="0">
                <a:solidFill>
                  <a:srgbClr val="FFFFFF"/>
                </a:solidFill>
                <a:latin typeface="Lato Regular" charset="0"/>
                <a:cs typeface="Lato Regular" charset="0"/>
                <a:sym typeface="Lato Regular" charset="0"/>
              </a:rPr>
              <a:t>Create an interactive environment that nurtures …</a:t>
            </a:r>
            <a:endParaRPr lang="en-GB" sz="1400">
              <a:solidFill>
                <a:srgbClr val="FFFFFF"/>
              </a:solidFill>
              <a:latin typeface="Lato Regular" charset="0"/>
              <a:cs typeface="Lato Regular" charset="0"/>
              <a:sym typeface="Lato Regular" charset="0"/>
            </a:endParaRPr>
          </a:p>
        </p:txBody>
      </p:sp>
      <p:sp>
        <p:nvSpPr>
          <p:cNvPr id="14340" name="AutoShape 4"/>
          <p:cNvSpPr>
            <a:spLocks/>
          </p:cNvSpPr>
          <p:nvPr/>
        </p:nvSpPr>
        <p:spPr bwMode="auto">
          <a:xfrm>
            <a:off x="323528" y="1851670"/>
            <a:ext cx="4032448"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sz="3600" b="1" smtClean="0">
                <a:solidFill>
                  <a:srgbClr val="FFFFFF"/>
                </a:solidFill>
                <a:latin typeface="Lato Black" charset="0"/>
                <a:cs typeface="Lato Black" charset="0"/>
                <a:sym typeface="Lato Black" charset="0"/>
              </a:rPr>
              <a:t>Being </a:t>
            </a:r>
            <a:r>
              <a:rPr lang="en-GB" sz="3600" smtClean="0">
                <a:solidFill>
                  <a:srgbClr val="FFFFFF"/>
                </a:solidFill>
                <a:latin typeface="Lato Bold"/>
                <a:cs typeface="Lato Bold"/>
                <a:sym typeface="Lato Black" charset="0"/>
              </a:rPr>
              <a:t>Sustainable </a:t>
            </a:r>
            <a:endParaRPr lang="en-GB" sz="3600">
              <a:latin typeface="Lato Bold"/>
              <a:cs typeface="Lato Bold"/>
            </a:endParaRPr>
          </a:p>
        </p:txBody>
      </p:sp>
      <p:sp>
        <p:nvSpPr>
          <p:cNvPr id="14341" name="AutoShape 5"/>
          <p:cNvSpPr>
            <a:spLocks/>
          </p:cNvSpPr>
          <p:nvPr/>
        </p:nvSpPr>
        <p:spPr bwMode="auto">
          <a:xfrm>
            <a:off x="1187624" y="699542"/>
            <a:ext cx="6715125" cy="360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en-GB" sz="1400" dirty="0" smtClean="0">
                <a:solidFill>
                  <a:srgbClr val="32AA90"/>
                </a:solidFill>
                <a:latin typeface="Verdana" charset="0"/>
                <a:cs typeface="Verdana" charset="0"/>
                <a:sym typeface="Verdana" charset="0"/>
              </a:rPr>
              <a:t>INDEPENDENT PUBLIC SCHOOL </a:t>
            </a:r>
            <a:endParaRPr lang="en-GB" sz="4400" dirty="0">
              <a:cs typeface="Calibri" charset="0"/>
            </a:endParaRPr>
          </a:p>
        </p:txBody>
      </p:sp>
      <p:sp>
        <p:nvSpPr>
          <p:cNvPr id="14342" name="AutoShape 6"/>
          <p:cNvSpPr>
            <a:spLocks/>
          </p:cNvSpPr>
          <p:nvPr/>
        </p:nvSpPr>
        <p:spPr bwMode="auto">
          <a:xfrm>
            <a:off x="1187624" y="267494"/>
            <a:ext cx="6696744"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Quinns</a:t>
            </a:r>
            <a:r>
              <a:rPr lang="en-GB"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 Rocks </a:t>
            </a:r>
            <a:r>
              <a:rPr lang="en-GB"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Light" charset="0"/>
                <a:cs typeface="Lato Light" charset="0"/>
                <a:sym typeface="Lato Light" charset="0"/>
              </a:rPr>
              <a:t>Primary School</a:t>
            </a:r>
            <a:endParaRPr lang="en-GB"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Calibri" charset="0"/>
            </a:endParaRPr>
          </a:p>
        </p:txBody>
      </p:sp>
      <p:sp>
        <p:nvSpPr>
          <p:cNvPr id="14343" name="AutoShape 7"/>
          <p:cNvSpPr>
            <a:spLocks/>
          </p:cNvSpPr>
          <p:nvPr/>
        </p:nvSpPr>
        <p:spPr bwMode="auto">
          <a:xfrm>
            <a:off x="1187624" y="1059582"/>
            <a:ext cx="7056784" cy="40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120000"/>
              </a:lnSpc>
              <a:spcBef>
                <a:spcPts val="600"/>
              </a:spcBef>
              <a:defRPr/>
            </a:pPr>
            <a:r>
              <a:rPr lang="en-GB" sz="1200" dirty="0" smtClean="0">
                <a:solidFill>
                  <a:srgbClr val="6F6F6F"/>
                </a:solidFill>
                <a:latin typeface="Lato Regular" charset="0"/>
                <a:cs typeface="Lato Regular" charset="0"/>
                <a:sym typeface="Lato Regular" charset="0"/>
              </a:rPr>
              <a:t>We have almost 400 students at our school; and get involved in lots of interesting school projects, which we’ve been awarded various grants and prizes for. </a:t>
            </a:r>
            <a:endParaRPr lang="en-GB" sz="4000" dirty="0">
              <a:cs typeface="Calibri" charset="0"/>
            </a:endParaRPr>
          </a:p>
        </p:txBody>
      </p:sp>
      <p:sp>
        <p:nvSpPr>
          <p:cNvPr id="14344" name="AutoShape 8"/>
          <p:cNvSpPr>
            <a:spLocks/>
          </p:cNvSpPr>
          <p:nvPr/>
        </p:nvSpPr>
        <p:spPr bwMode="auto">
          <a:xfrm>
            <a:off x="1204913" y="4117975"/>
            <a:ext cx="6715125"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en-GB" sz="1000" dirty="0" smtClean="0">
                <a:solidFill>
                  <a:srgbClr val="3BB692"/>
                </a:solidFill>
                <a:latin typeface="Verdana" charset="0"/>
                <a:cs typeface="Verdana" charset="0"/>
                <a:sym typeface="Verdana" charset="0"/>
              </a:rPr>
              <a:t>THE ONE WHO IS CHAMPIONING THESE PROJECTS </a:t>
            </a:r>
            <a:endParaRPr lang="en-GB" sz="2800" dirty="0">
              <a:cs typeface="Calibri" charset="0"/>
            </a:endParaRPr>
          </a:p>
        </p:txBody>
      </p:sp>
      <p:sp>
        <p:nvSpPr>
          <p:cNvPr id="14345" name="AutoShape 9"/>
          <p:cNvSpPr>
            <a:spLocks/>
          </p:cNvSpPr>
          <p:nvPr/>
        </p:nvSpPr>
        <p:spPr bwMode="auto">
          <a:xfrm>
            <a:off x="1200150" y="4300538"/>
            <a:ext cx="6900242" cy="6474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120000"/>
              </a:lnSpc>
              <a:spcBef>
                <a:spcPts val="600"/>
              </a:spcBef>
              <a:defRPr/>
            </a:pPr>
            <a:r>
              <a:rPr lang="en-GB" sz="1100" dirty="0" smtClean="0">
                <a:solidFill>
                  <a:srgbClr val="6F6F6F"/>
                </a:solidFill>
                <a:latin typeface="Lato Regular" charset="0"/>
                <a:cs typeface="Lato Regular" charset="0"/>
                <a:sym typeface="Lato Regular" charset="0"/>
              </a:rPr>
              <a:t>Mr David Fernandez has been instrumental in securing well over $20K of funding from local organisations (such as City of Wanneroo, Bunnings, The Waste Authority, Toyota) and in kind contributions (from parents and the local community) to help fund and action the sustainable school project at </a:t>
            </a:r>
            <a:r>
              <a:rPr lang="en-GB" sz="1100" dirty="0" err="1" smtClean="0">
                <a:solidFill>
                  <a:srgbClr val="6F6F6F"/>
                </a:solidFill>
                <a:latin typeface="Lato Regular" charset="0"/>
                <a:cs typeface="Lato Regular" charset="0"/>
                <a:sym typeface="Lato Regular" charset="0"/>
              </a:rPr>
              <a:t>Quinns</a:t>
            </a:r>
            <a:r>
              <a:rPr lang="en-GB" sz="1100" dirty="0" smtClean="0">
                <a:solidFill>
                  <a:srgbClr val="6F6F6F"/>
                </a:solidFill>
                <a:latin typeface="Lato Regular" charset="0"/>
                <a:cs typeface="Lato Regular" charset="0"/>
                <a:sym typeface="Lato Regular" charset="0"/>
              </a:rPr>
              <a:t> Rocks Primary School. </a:t>
            </a:r>
            <a:endParaRPr lang="en-GB" sz="3600" dirty="0">
              <a:cs typeface="Calibri" charset="0"/>
            </a:endParaRPr>
          </a:p>
        </p:txBody>
      </p:sp>
      <p:sp>
        <p:nvSpPr>
          <p:cNvPr id="14346" name="AutoShape 10"/>
          <p:cNvSpPr>
            <a:spLocks/>
          </p:cNvSpPr>
          <p:nvPr/>
        </p:nvSpPr>
        <p:spPr bwMode="auto">
          <a:xfrm>
            <a:off x="1187624" y="3795886"/>
            <a:ext cx="3083818"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sz="1600" b="1" dirty="0" smtClean="0">
                <a:solidFill>
                  <a:srgbClr val="313131"/>
                </a:solidFill>
                <a:latin typeface="Lato Black" charset="0"/>
                <a:cs typeface="Lato Black" charset="0"/>
                <a:sym typeface="Lato Black" charset="0"/>
              </a:rPr>
              <a:t>Mr David Fernandez </a:t>
            </a:r>
            <a:endParaRPr lang="en-GB" sz="2400" dirty="0">
              <a:cs typeface="Calibri" charset="0"/>
            </a:endParaRPr>
          </a:p>
        </p:txBody>
      </p:sp>
      <p:grpSp>
        <p:nvGrpSpPr>
          <p:cNvPr id="14347" name="Group 11"/>
          <p:cNvGrpSpPr>
            <a:grpSpLocks/>
          </p:cNvGrpSpPr>
          <p:nvPr/>
        </p:nvGrpSpPr>
        <p:grpSpPr bwMode="auto">
          <a:xfrm>
            <a:off x="1195388" y="5059363"/>
            <a:ext cx="6858000" cy="92075"/>
            <a:chOff x="-1" y="-1"/>
            <a:chExt cx="6858001" cy="91441"/>
          </a:xfrm>
        </p:grpSpPr>
        <p:sp>
          <p:nvSpPr>
            <p:cNvPr id="14348" name="AutoShape 12"/>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14349" name="AutoShape 13"/>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14350" name="AutoShape 14"/>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14351" name="AutoShape 15"/>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14352" name="AutoShape 16"/>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1259632" y="1851670"/>
            <a:ext cx="6744271" cy="1984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120000"/>
              </a:lnSpc>
              <a:spcBef>
                <a:spcPts val="1100"/>
              </a:spcBef>
              <a:defRPr/>
            </a:pPr>
            <a:r>
              <a:rPr lang="en-GB" sz="2400" dirty="0" smtClean="0">
                <a:solidFill>
                  <a:srgbClr val="6F6F6F"/>
                </a:solidFill>
                <a:latin typeface="Lato Bold" charset="0"/>
                <a:cs typeface="Lato Bold" charset="0"/>
                <a:sym typeface="Lato Bold" charset="0"/>
              </a:rPr>
              <a:t>Enterprising </a:t>
            </a:r>
            <a:r>
              <a:rPr lang="en-GB" sz="2400" dirty="0" err="1" smtClean="0">
                <a:solidFill>
                  <a:srgbClr val="6F6F6F"/>
                </a:solidFill>
                <a:latin typeface="Lato Bold" charset="0"/>
                <a:cs typeface="Lato Bold" charset="0"/>
                <a:sym typeface="Lato Bold" charset="0"/>
              </a:rPr>
              <a:t>Kidz</a:t>
            </a:r>
            <a:r>
              <a:rPr lang="en-GB" sz="2400" dirty="0" smtClean="0">
                <a:solidFill>
                  <a:srgbClr val="6F6F6F"/>
                </a:solidFill>
                <a:latin typeface="Lato Bold" charset="0"/>
                <a:cs typeface="Lato Bold" charset="0"/>
                <a:sym typeface="Lato Bold" charset="0"/>
              </a:rPr>
              <a:t> is a school program for kids that teaches us how to start a business, using 100% recycled materials to create new products, raise funds and save the planet from waste. </a:t>
            </a:r>
            <a:endParaRPr lang="en-GB" sz="2400" dirty="0">
              <a:solidFill>
                <a:srgbClr val="6F6F6F"/>
              </a:solidFill>
              <a:latin typeface="Lato Bold" charset="0"/>
              <a:cs typeface="Lato Bold" charset="0"/>
              <a:sym typeface="Lato Bold" charset="0"/>
            </a:endParaRPr>
          </a:p>
        </p:txBody>
      </p:sp>
      <p:sp>
        <p:nvSpPr>
          <p:cNvPr id="5122" name="AutoShape 2"/>
          <p:cNvSpPr>
            <a:spLocks/>
          </p:cNvSpPr>
          <p:nvPr/>
        </p:nvSpPr>
        <p:spPr bwMode="auto">
          <a:xfrm>
            <a:off x="1259632" y="123478"/>
            <a:ext cx="7416824" cy="639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Medium"/>
                <a:cs typeface="Lato Medium"/>
                <a:sym typeface="Lato Black" charset="0"/>
              </a:rPr>
              <a:t>What is Enterprising </a:t>
            </a:r>
            <a:r>
              <a:rPr lang="en-GB"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Medium"/>
                <a:cs typeface="Lato Medium"/>
                <a:sym typeface="Lato Black" charset="0"/>
              </a:rPr>
              <a:t>Kidz</a:t>
            </a:r>
            <a:r>
              <a:rPr lang="en-GB"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Medium"/>
                <a:cs typeface="Lato Medium"/>
                <a:sym typeface="Lato Black" charset="0"/>
              </a:rPr>
              <a:t>?</a:t>
            </a:r>
            <a:endParaRPr lang="en-GB"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Medium"/>
              <a:cs typeface="Lato Medium"/>
            </a:endParaRPr>
          </a:p>
        </p:txBody>
      </p:sp>
      <p:sp>
        <p:nvSpPr>
          <p:cNvPr id="5123" name="AutoShape 3"/>
          <p:cNvSpPr>
            <a:spLocks/>
          </p:cNvSpPr>
          <p:nvPr/>
        </p:nvSpPr>
        <p:spPr bwMode="auto">
          <a:xfrm>
            <a:off x="1259632" y="987574"/>
            <a:ext cx="6859141" cy="648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120000"/>
              </a:lnSpc>
              <a:spcBef>
                <a:spcPts val="600"/>
              </a:spcBef>
              <a:defRPr/>
            </a:pPr>
            <a:r>
              <a:rPr lang="en-GB" dirty="0">
                <a:solidFill>
                  <a:srgbClr val="3BB692"/>
                </a:solidFill>
                <a:latin typeface="Verdana" charset="0"/>
                <a:cs typeface="Verdana" charset="0"/>
                <a:sym typeface="Verdana" charset="0"/>
              </a:rPr>
              <a:t>We are 9-11 year olds </a:t>
            </a:r>
            <a:r>
              <a:rPr lang="en-GB" dirty="0" smtClean="0">
                <a:solidFill>
                  <a:srgbClr val="3BB692"/>
                </a:solidFill>
                <a:latin typeface="Verdana" charset="0"/>
                <a:cs typeface="Verdana" charset="0"/>
                <a:sym typeface="Verdana" charset="0"/>
              </a:rPr>
              <a:t>from a year 4/5 class at </a:t>
            </a:r>
            <a:r>
              <a:rPr lang="en-GB" dirty="0" err="1" smtClean="0">
                <a:solidFill>
                  <a:srgbClr val="3BB692"/>
                </a:solidFill>
                <a:latin typeface="Verdana" charset="0"/>
                <a:cs typeface="Verdana" charset="0"/>
                <a:sym typeface="Verdana" charset="0"/>
              </a:rPr>
              <a:t>Quinns</a:t>
            </a:r>
            <a:r>
              <a:rPr lang="en-GB" dirty="0" smtClean="0">
                <a:solidFill>
                  <a:srgbClr val="3BB692"/>
                </a:solidFill>
                <a:latin typeface="Verdana" charset="0"/>
                <a:cs typeface="Verdana" charset="0"/>
                <a:sym typeface="Verdana" charset="0"/>
              </a:rPr>
              <a:t> Rocks Primary School; and we’re starting a BIG business.  </a:t>
            </a:r>
            <a:endParaRPr lang="en-GB" dirty="0">
              <a:solidFill>
                <a:srgbClr val="3BB692"/>
              </a:solidFill>
              <a:latin typeface="Verdana" charset="0"/>
              <a:cs typeface="Verdana" charset="0"/>
              <a:sym typeface="Verdana" charset="0"/>
            </a:endParaRPr>
          </a:p>
        </p:txBody>
      </p:sp>
      <p:grpSp>
        <p:nvGrpSpPr>
          <p:cNvPr id="5124" name="Group 4"/>
          <p:cNvGrpSpPr>
            <a:grpSpLocks/>
          </p:cNvGrpSpPr>
          <p:nvPr/>
        </p:nvGrpSpPr>
        <p:grpSpPr bwMode="auto">
          <a:xfrm>
            <a:off x="1195388" y="5059363"/>
            <a:ext cx="6858000" cy="92075"/>
            <a:chOff x="-1" y="-1"/>
            <a:chExt cx="6858001" cy="91441"/>
          </a:xfrm>
        </p:grpSpPr>
        <p:sp>
          <p:nvSpPr>
            <p:cNvPr id="5125" name="AutoShape 5"/>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6" name="AutoShape 6"/>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7" name="AutoShape 7"/>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8" name="AutoShape 8"/>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9" name="AutoShape 9"/>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grpSp>
      <p:grpSp>
        <p:nvGrpSpPr>
          <p:cNvPr id="2" name="Group 1"/>
          <p:cNvGrpSpPr/>
          <p:nvPr/>
        </p:nvGrpSpPr>
        <p:grpSpPr>
          <a:xfrm>
            <a:off x="1259632" y="3991372"/>
            <a:ext cx="7820222" cy="1152356"/>
            <a:chOff x="1331640" y="3991372"/>
            <a:chExt cx="7820222" cy="1152356"/>
          </a:xfrm>
        </p:grpSpPr>
        <p:pic>
          <p:nvPicPr>
            <p:cNvPr id="3" name="Picture 2" descr="j0437625.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31640" y="3991372"/>
              <a:ext cx="1152128" cy="1152128"/>
            </a:xfrm>
            <a:prstGeom prst="rect">
              <a:avLst/>
            </a:prstGeom>
          </p:spPr>
        </p:pic>
        <p:pic>
          <p:nvPicPr>
            <p:cNvPr id="5" name="Picture 4" descr="j0437628.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20271" y="4011909"/>
              <a:ext cx="1131591" cy="1131591"/>
            </a:xfrm>
            <a:prstGeom prst="rect">
              <a:avLst/>
            </a:prstGeom>
          </p:spPr>
        </p:pic>
        <p:pic>
          <p:nvPicPr>
            <p:cNvPr id="7" name="Picture 6" descr="j0437636.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36096" y="4011910"/>
              <a:ext cx="1131590" cy="1131590"/>
            </a:xfrm>
            <a:prstGeom prst="rect">
              <a:avLst/>
            </a:prstGeom>
          </p:spPr>
        </p:pic>
        <p:pic>
          <p:nvPicPr>
            <p:cNvPr id="8" name="Picture 7" descr="j0437637.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67944" y="4011910"/>
              <a:ext cx="1131590" cy="1131590"/>
            </a:xfrm>
            <a:prstGeom prst="rect">
              <a:avLst/>
            </a:prstGeom>
          </p:spPr>
        </p:pic>
        <p:pic>
          <p:nvPicPr>
            <p:cNvPr id="9" name="Picture 8" descr="j0437640.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99792" y="3991600"/>
              <a:ext cx="1152128" cy="1152128"/>
            </a:xfrm>
            <a:prstGeom prst="rect">
              <a:avLst/>
            </a:prstGeom>
          </p:spPr>
        </p:pic>
        <p:pic>
          <p:nvPicPr>
            <p:cNvPr id="10" name="Picture 9" descr="j0437638.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04248" y="4011910"/>
              <a:ext cx="1131590" cy="113159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1"/>
          <p:cNvGrpSpPr>
            <a:grpSpLocks/>
          </p:cNvGrpSpPr>
          <p:nvPr/>
        </p:nvGrpSpPr>
        <p:grpSpPr bwMode="auto">
          <a:xfrm>
            <a:off x="1195388" y="5071963"/>
            <a:ext cx="6858000" cy="92075"/>
            <a:chOff x="-1" y="-1"/>
            <a:chExt cx="6858001" cy="91441"/>
          </a:xfrm>
        </p:grpSpPr>
        <p:sp>
          <p:nvSpPr>
            <p:cNvPr id="25602" name="AutoShape 2"/>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25603" name="AutoShape 3"/>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25604" name="AutoShape 4"/>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25605" name="AutoShape 5"/>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sp>
          <p:nvSpPr>
            <p:cNvPr id="25606" name="AutoShape 6"/>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GB">
                <a:solidFill>
                  <a:srgbClr val="FFFFFF"/>
                </a:solidFill>
                <a:cs typeface="Calibri" charset="0"/>
              </a:endParaRPr>
            </a:p>
          </p:txBody>
        </p:sp>
      </p:grpSp>
      <p:sp>
        <p:nvSpPr>
          <p:cNvPr id="25607" name="AutoShape 7"/>
          <p:cNvSpPr>
            <a:spLocks/>
          </p:cNvSpPr>
          <p:nvPr/>
        </p:nvSpPr>
        <p:spPr bwMode="auto">
          <a:xfrm>
            <a:off x="384175" y="2420107"/>
            <a:ext cx="1652588" cy="173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6" y="21599"/>
                </a:moveTo>
                <a:lnTo>
                  <a:pt x="0" y="21599"/>
                </a:lnTo>
                <a:lnTo>
                  <a:pt x="933" y="10700"/>
                </a:lnTo>
                <a:lnTo>
                  <a:pt x="0" y="0"/>
                </a:lnTo>
                <a:lnTo>
                  <a:pt x="20666" y="0"/>
                </a:lnTo>
                <a:lnTo>
                  <a:pt x="21599" y="10700"/>
                </a:lnTo>
                <a:lnTo>
                  <a:pt x="20666" y="21599"/>
                </a:lnTo>
                <a:close/>
              </a:path>
            </a:pathLst>
          </a:custGeom>
          <a:solidFill>
            <a:srgbClr val="6F7B9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08" name="AutoShape 8"/>
          <p:cNvSpPr>
            <a:spLocks/>
          </p:cNvSpPr>
          <p:nvPr/>
        </p:nvSpPr>
        <p:spPr bwMode="auto">
          <a:xfrm>
            <a:off x="2062163" y="2420107"/>
            <a:ext cx="1652587" cy="173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6" y="21599"/>
                </a:moveTo>
                <a:lnTo>
                  <a:pt x="0" y="21599"/>
                </a:lnTo>
                <a:lnTo>
                  <a:pt x="933" y="10700"/>
                </a:lnTo>
                <a:lnTo>
                  <a:pt x="0" y="0"/>
                </a:lnTo>
                <a:lnTo>
                  <a:pt x="20666" y="0"/>
                </a:lnTo>
                <a:lnTo>
                  <a:pt x="21599" y="10700"/>
                </a:lnTo>
                <a:lnTo>
                  <a:pt x="20666" y="21599"/>
                </a:lnTo>
                <a:close/>
              </a:path>
            </a:pathLst>
          </a:custGeom>
          <a:solidFill>
            <a:srgbClr val="8DC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09" name="AutoShape 9"/>
          <p:cNvSpPr>
            <a:spLocks/>
          </p:cNvSpPr>
          <p:nvPr/>
        </p:nvSpPr>
        <p:spPr bwMode="auto">
          <a:xfrm>
            <a:off x="3738563" y="2420107"/>
            <a:ext cx="1652587" cy="173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6" y="21599"/>
                </a:moveTo>
                <a:lnTo>
                  <a:pt x="0" y="21599"/>
                </a:lnTo>
                <a:lnTo>
                  <a:pt x="933" y="10700"/>
                </a:lnTo>
                <a:lnTo>
                  <a:pt x="0" y="0"/>
                </a:lnTo>
                <a:lnTo>
                  <a:pt x="20666" y="0"/>
                </a:lnTo>
                <a:lnTo>
                  <a:pt x="21599" y="10700"/>
                </a:lnTo>
                <a:lnTo>
                  <a:pt x="20666" y="21599"/>
                </a:lnTo>
                <a:close/>
              </a:path>
            </a:pathLst>
          </a:custGeom>
          <a:solidFill>
            <a:srgbClr val="F2C43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10" name="AutoShape 10"/>
          <p:cNvSpPr>
            <a:spLocks/>
          </p:cNvSpPr>
          <p:nvPr/>
        </p:nvSpPr>
        <p:spPr bwMode="auto">
          <a:xfrm>
            <a:off x="5416550" y="2420107"/>
            <a:ext cx="1647825" cy="173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3" y="21599"/>
                </a:moveTo>
                <a:lnTo>
                  <a:pt x="0" y="21599"/>
                </a:lnTo>
                <a:lnTo>
                  <a:pt x="936" y="10700"/>
                </a:lnTo>
                <a:lnTo>
                  <a:pt x="0" y="0"/>
                </a:lnTo>
                <a:lnTo>
                  <a:pt x="20663" y="0"/>
                </a:lnTo>
                <a:lnTo>
                  <a:pt x="21599" y="10700"/>
                </a:lnTo>
                <a:lnTo>
                  <a:pt x="20663" y="21599"/>
                </a:lnTo>
                <a:close/>
              </a:path>
            </a:pathLst>
          </a:custGeom>
          <a:solidFill>
            <a:srgbClr val="EB6B5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11" name="AutoShape 11"/>
          <p:cNvSpPr>
            <a:spLocks/>
          </p:cNvSpPr>
          <p:nvPr/>
        </p:nvSpPr>
        <p:spPr bwMode="auto">
          <a:xfrm>
            <a:off x="7089775" y="2420107"/>
            <a:ext cx="1652588" cy="173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6" y="21599"/>
                </a:moveTo>
                <a:lnTo>
                  <a:pt x="0" y="21599"/>
                </a:lnTo>
                <a:lnTo>
                  <a:pt x="933" y="10700"/>
                </a:lnTo>
                <a:lnTo>
                  <a:pt x="0" y="0"/>
                </a:lnTo>
                <a:lnTo>
                  <a:pt x="20666" y="0"/>
                </a:lnTo>
                <a:lnTo>
                  <a:pt x="21599" y="10700"/>
                </a:lnTo>
                <a:lnTo>
                  <a:pt x="20666" y="21599"/>
                </a:lnTo>
                <a:close/>
              </a:path>
            </a:pathLst>
          </a:custGeom>
          <a:solidFill>
            <a:srgbClr val="A0C6A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12" name="AutoShape 12"/>
          <p:cNvSpPr>
            <a:spLocks/>
          </p:cNvSpPr>
          <p:nvPr/>
        </p:nvSpPr>
        <p:spPr bwMode="auto">
          <a:xfrm>
            <a:off x="1169988" y="2462970"/>
            <a:ext cx="85725" cy="873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13" name="AutoShape 13"/>
          <p:cNvSpPr>
            <a:spLocks/>
          </p:cNvSpPr>
          <p:nvPr/>
        </p:nvSpPr>
        <p:spPr bwMode="auto">
          <a:xfrm>
            <a:off x="2846388" y="2462970"/>
            <a:ext cx="82550" cy="873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14" name="AutoShape 14"/>
          <p:cNvSpPr>
            <a:spLocks/>
          </p:cNvSpPr>
          <p:nvPr/>
        </p:nvSpPr>
        <p:spPr bwMode="auto">
          <a:xfrm>
            <a:off x="4519613" y="2462970"/>
            <a:ext cx="87312" cy="873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15" name="AutoShape 15"/>
          <p:cNvSpPr>
            <a:spLocks/>
          </p:cNvSpPr>
          <p:nvPr/>
        </p:nvSpPr>
        <p:spPr bwMode="auto">
          <a:xfrm>
            <a:off x="6196013" y="2462970"/>
            <a:ext cx="87312" cy="873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16" name="AutoShape 16"/>
          <p:cNvSpPr>
            <a:spLocks/>
          </p:cNvSpPr>
          <p:nvPr/>
        </p:nvSpPr>
        <p:spPr bwMode="auto">
          <a:xfrm>
            <a:off x="7875588" y="2462970"/>
            <a:ext cx="85725" cy="873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grpSp>
        <p:nvGrpSpPr>
          <p:cNvPr id="25617" name="Group 17"/>
          <p:cNvGrpSpPr>
            <a:grpSpLocks/>
          </p:cNvGrpSpPr>
          <p:nvPr/>
        </p:nvGrpSpPr>
        <p:grpSpPr bwMode="auto">
          <a:xfrm>
            <a:off x="304800" y="2505832"/>
            <a:ext cx="1684338" cy="2185988"/>
            <a:chOff x="0" y="0"/>
            <a:chExt cx="1684697" cy="2186940"/>
          </a:xfrm>
        </p:grpSpPr>
        <p:sp>
          <p:nvSpPr>
            <p:cNvPr id="25618" name="AutoShape 18"/>
            <p:cNvSpPr>
              <a:spLocks/>
            </p:cNvSpPr>
            <p:nvPr/>
          </p:nvSpPr>
          <p:spPr bwMode="auto">
            <a:xfrm>
              <a:off x="897129" y="0"/>
              <a:ext cx="17466" cy="593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6F7B9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19" name="AutoShape 19"/>
            <p:cNvSpPr>
              <a:spLocks/>
            </p:cNvSpPr>
            <p:nvPr/>
          </p:nvSpPr>
          <p:spPr bwMode="auto">
            <a:xfrm>
              <a:off x="547805" y="582867"/>
              <a:ext cx="717703" cy="7258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53" y="21600"/>
                  </a:moveTo>
                  <a:cubicBezTo>
                    <a:pt x="4835" y="21600"/>
                    <a:pt x="0" y="16681"/>
                    <a:pt x="0" y="10800"/>
                  </a:cubicBezTo>
                  <a:cubicBezTo>
                    <a:pt x="0" y="4918"/>
                    <a:pt x="4835" y="0"/>
                    <a:pt x="10853" y="0"/>
                  </a:cubicBezTo>
                  <a:cubicBezTo>
                    <a:pt x="16764" y="0"/>
                    <a:pt x="21599" y="4918"/>
                    <a:pt x="21599" y="10800"/>
                  </a:cubicBezTo>
                  <a:cubicBezTo>
                    <a:pt x="21599" y="16681"/>
                    <a:pt x="16764" y="21600"/>
                    <a:pt x="10853" y="21600"/>
                  </a:cubicBezTo>
                  <a:close/>
                  <a:moveTo>
                    <a:pt x="10853" y="534"/>
                  </a:moveTo>
                  <a:cubicBezTo>
                    <a:pt x="5158" y="534"/>
                    <a:pt x="537" y="5132"/>
                    <a:pt x="537" y="10800"/>
                  </a:cubicBezTo>
                  <a:cubicBezTo>
                    <a:pt x="537" y="16467"/>
                    <a:pt x="5158" y="21065"/>
                    <a:pt x="10853" y="21065"/>
                  </a:cubicBezTo>
                  <a:cubicBezTo>
                    <a:pt x="16549" y="21065"/>
                    <a:pt x="21062" y="16467"/>
                    <a:pt x="21062" y="10800"/>
                  </a:cubicBezTo>
                  <a:cubicBezTo>
                    <a:pt x="21062" y="5132"/>
                    <a:pt x="16549" y="534"/>
                    <a:pt x="10853" y="534"/>
                  </a:cubicBezTo>
                  <a:close/>
                </a:path>
              </a:pathLst>
            </a:custGeom>
            <a:solidFill>
              <a:srgbClr val="6F7B9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20" name="AutoShape 20"/>
            <p:cNvSpPr>
              <a:spLocks/>
            </p:cNvSpPr>
            <p:nvPr/>
          </p:nvSpPr>
          <p:spPr bwMode="auto">
            <a:xfrm>
              <a:off x="693886" y="835389"/>
              <a:ext cx="303277" cy="300169"/>
            </a:xfrm>
            <a:custGeom>
              <a:avLst/>
              <a:gdLst>
                <a:gd name="T0" fmla="*/ 10800 w 21600"/>
                <a:gd name="T1" fmla="+- 0 10800 188"/>
                <a:gd name="T2" fmla="*/ 10800 h 21224"/>
                <a:gd name="T3" fmla="*/ 10800 w 21600"/>
                <a:gd name="T4" fmla="+- 0 10800 188"/>
                <a:gd name="T5" fmla="*/ 10800 h 21224"/>
                <a:gd name="T6" fmla="*/ 10800 w 21600"/>
                <a:gd name="T7" fmla="+- 0 10800 188"/>
                <a:gd name="T8" fmla="*/ 10800 h 21224"/>
                <a:gd name="T9" fmla="*/ 10800 w 21600"/>
                <a:gd name="T10" fmla="+- 0 10800 188"/>
                <a:gd name="T11" fmla="*/ 10800 h 21224"/>
              </a:gdLst>
              <a:ahLst/>
              <a:cxnLst>
                <a:cxn ang="0">
                  <a:pos x="T0" y="T2"/>
                </a:cxn>
                <a:cxn ang="0">
                  <a:pos x="T3" y="T5"/>
                </a:cxn>
                <a:cxn ang="0">
                  <a:pos x="T6" y="T8"/>
                </a:cxn>
                <a:cxn ang="0">
                  <a:pos x="T9" y="T11"/>
                </a:cxn>
              </a:cxnLst>
              <a:rect l="0" t="0" r="r" b="b"/>
              <a:pathLst>
                <a:path w="21600" h="21224">
                  <a:moveTo>
                    <a:pt x="18550" y="16075"/>
                  </a:moveTo>
                  <a:cubicBezTo>
                    <a:pt x="18042" y="15567"/>
                    <a:pt x="18042" y="15567"/>
                    <a:pt x="18042" y="15567"/>
                  </a:cubicBezTo>
                  <a:cubicBezTo>
                    <a:pt x="17534" y="14804"/>
                    <a:pt x="17280" y="13788"/>
                    <a:pt x="17534" y="12771"/>
                  </a:cubicBezTo>
                  <a:cubicBezTo>
                    <a:pt x="17534" y="12771"/>
                    <a:pt x="17534" y="12771"/>
                    <a:pt x="17534" y="12771"/>
                  </a:cubicBezTo>
                  <a:cubicBezTo>
                    <a:pt x="17788" y="12009"/>
                    <a:pt x="18804" y="11247"/>
                    <a:pt x="19567" y="10993"/>
                  </a:cubicBezTo>
                  <a:cubicBezTo>
                    <a:pt x="20329" y="10739"/>
                    <a:pt x="20329" y="10739"/>
                    <a:pt x="20329" y="10739"/>
                  </a:cubicBezTo>
                  <a:cubicBezTo>
                    <a:pt x="21091" y="10739"/>
                    <a:pt x="21599" y="9976"/>
                    <a:pt x="21599" y="9214"/>
                  </a:cubicBezTo>
                  <a:cubicBezTo>
                    <a:pt x="21599" y="8706"/>
                    <a:pt x="21345" y="8197"/>
                    <a:pt x="21345" y="7689"/>
                  </a:cubicBezTo>
                  <a:cubicBezTo>
                    <a:pt x="21091" y="6927"/>
                    <a:pt x="20329" y="6419"/>
                    <a:pt x="19567" y="6673"/>
                  </a:cubicBezTo>
                  <a:cubicBezTo>
                    <a:pt x="18804" y="6673"/>
                    <a:pt x="18804" y="6673"/>
                    <a:pt x="18804" y="6673"/>
                  </a:cubicBezTo>
                  <a:cubicBezTo>
                    <a:pt x="17788" y="6927"/>
                    <a:pt x="16771" y="6673"/>
                    <a:pt x="16263" y="5910"/>
                  </a:cubicBezTo>
                  <a:cubicBezTo>
                    <a:pt x="16263" y="5910"/>
                    <a:pt x="16263" y="5910"/>
                    <a:pt x="16263" y="5910"/>
                  </a:cubicBezTo>
                  <a:cubicBezTo>
                    <a:pt x="15501" y="5148"/>
                    <a:pt x="15247" y="4131"/>
                    <a:pt x="15501" y="3115"/>
                  </a:cubicBezTo>
                  <a:cubicBezTo>
                    <a:pt x="15755" y="2353"/>
                    <a:pt x="15755" y="2353"/>
                    <a:pt x="15755" y="2353"/>
                  </a:cubicBezTo>
                  <a:cubicBezTo>
                    <a:pt x="16009" y="1590"/>
                    <a:pt x="15755" y="828"/>
                    <a:pt x="14992" y="574"/>
                  </a:cubicBezTo>
                  <a:cubicBezTo>
                    <a:pt x="14738" y="320"/>
                    <a:pt x="14484" y="320"/>
                    <a:pt x="14230" y="320"/>
                  </a:cubicBezTo>
                  <a:cubicBezTo>
                    <a:pt x="13976" y="66"/>
                    <a:pt x="13722" y="66"/>
                    <a:pt x="13468" y="66"/>
                  </a:cubicBezTo>
                  <a:cubicBezTo>
                    <a:pt x="12705" y="-188"/>
                    <a:pt x="11943" y="320"/>
                    <a:pt x="11689" y="1082"/>
                  </a:cubicBezTo>
                  <a:cubicBezTo>
                    <a:pt x="11435" y="1590"/>
                    <a:pt x="11435" y="1590"/>
                    <a:pt x="11435" y="1590"/>
                  </a:cubicBezTo>
                  <a:cubicBezTo>
                    <a:pt x="11181" y="2607"/>
                    <a:pt x="10418" y="3369"/>
                    <a:pt x="9402" y="3623"/>
                  </a:cubicBezTo>
                  <a:cubicBezTo>
                    <a:pt x="9402" y="3623"/>
                    <a:pt x="9402" y="3623"/>
                    <a:pt x="9402" y="3623"/>
                  </a:cubicBezTo>
                  <a:cubicBezTo>
                    <a:pt x="8385" y="3877"/>
                    <a:pt x="7369" y="3369"/>
                    <a:pt x="6607" y="2607"/>
                  </a:cubicBezTo>
                  <a:cubicBezTo>
                    <a:pt x="6352" y="2099"/>
                    <a:pt x="6352" y="2099"/>
                    <a:pt x="6352" y="2099"/>
                  </a:cubicBezTo>
                  <a:cubicBezTo>
                    <a:pt x="5590" y="1590"/>
                    <a:pt x="4828" y="1336"/>
                    <a:pt x="4065" y="1844"/>
                  </a:cubicBezTo>
                  <a:cubicBezTo>
                    <a:pt x="3811" y="2353"/>
                    <a:pt x="3303" y="2607"/>
                    <a:pt x="3049" y="2861"/>
                  </a:cubicBezTo>
                  <a:cubicBezTo>
                    <a:pt x="2541" y="3369"/>
                    <a:pt x="2541" y="4386"/>
                    <a:pt x="3049" y="4894"/>
                  </a:cubicBezTo>
                  <a:cubicBezTo>
                    <a:pt x="3557" y="5402"/>
                    <a:pt x="3557" y="5402"/>
                    <a:pt x="3557" y="5402"/>
                  </a:cubicBezTo>
                  <a:cubicBezTo>
                    <a:pt x="4065" y="6164"/>
                    <a:pt x="4320" y="7435"/>
                    <a:pt x="4065" y="8197"/>
                  </a:cubicBezTo>
                  <a:cubicBezTo>
                    <a:pt x="3811" y="9214"/>
                    <a:pt x="2795" y="9976"/>
                    <a:pt x="1778" y="10230"/>
                  </a:cubicBezTo>
                  <a:cubicBezTo>
                    <a:pt x="1270" y="10230"/>
                    <a:pt x="1270" y="10230"/>
                    <a:pt x="1270" y="10230"/>
                  </a:cubicBezTo>
                  <a:cubicBezTo>
                    <a:pt x="508" y="10484"/>
                    <a:pt x="0" y="11247"/>
                    <a:pt x="0" y="12009"/>
                  </a:cubicBezTo>
                  <a:cubicBezTo>
                    <a:pt x="0" y="12517"/>
                    <a:pt x="254" y="13026"/>
                    <a:pt x="254" y="13534"/>
                  </a:cubicBezTo>
                  <a:cubicBezTo>
                    <a:pt x="508" y="14296"/>
                    <a:pt x="1270" y="14804"/>
                    <a:pt x="2032" y="14550"/>
                  </a:cubicBezTo>
                  <a:cubicBezTo>
                    <a:pt x="2795" y="14296"/>
                    <a:pt x="2795" y="14296"/>
                    <a:pt x="2795" y="14296"/>
                  </a:cubicBezTo>
                  <a:cubicBezTo>
                    <a:pt x="3811" y="14296"/>
                    <a:pt x="4828" y="14550"/>
                    <a:pt x="5336" y="15313"/>
                  </a:cubicBezTo>
                  <a:cubicBezTo>
                    <a:pt x="5336" y="15313"/>
                    <a:pt x="5336" y="15313"/>
                    <a:pt x="5336" y="15313"/>
                  </a:cubicBezTo>
                  <a:cubicBezTo>
                    <a:pt x="6098" y="16075"/>
                    <a:pt x="6352" y="17091"/>
                    <a:pt x="6098" y="18108"/>
                  </a:cubicBezTo>
                  <a:cubicBezTo>
                    <a:pt x="5844" y="18616"/>
                    <a:pt x="5844" y="18616"/>
                    <a:pt x="5844" y="18616"/>
                  </a:cubicBezTo>
                  <a:cubicBezTo>
                    <a:pt x="5590" y="19379"/>
                    <a:pt x="5844" y="20395"/>
                    <a:pt x="6607" y="20649"/>
                  </a:cubicBezTo>
                  <a:cubicBezTo>
                    <a:pt x="6861" y="20649"/>
                    <a:pt x="7115" y="20903"/>
                    <a:pt x="7369" y="20903"/>
                  </a:cubicBezTo>
                  <a:cubicBezTo>
                    <a:pt x="7623" y="20903"/>
                    <a:pt x="7877" y="21157"/>
                    <a:pt x="8131" y="21157"/>
                  </a:cubicBezTo>
                  <a:cubicBezTo>
                    <a:pt x="8894" y="21412"/>
                    <a:pt x="9656" y="20903"/>
                    <a:pt x="9910" y="20141"/>
                  </a:cubicBezTo>
                  <a:cubicBezTo>
                    <a:pt x="10164" y="19379"/>
                    <a:pt x="10164" y="19379"/>
                    <a:pt x="10164" y="19379"/>
                  </a:cubicBezTo>
                  <a:cubicBezTo>
                    <a:pt x="10418" y="18362"/>
                    <a:pt x="11181" y="17854"/>
                    <a:pt x="12197" y="17600"/>
                  </a:cubicBezTo>
                  <a:cubicBezTo>
                    <a:pt x="12197" y="17600"/>
                    <a:pt x="12197" y="17600"/>
                    <a:pt x="12197" y="17600"/>
                  </a:cubicBezTo>
                  <a:cubicBezTo>
                    <a:pt x="13214" y="17346"/>
                    <a:pt x="14230" y="17600"/>
                    <a:pt x="14992" y="18362"/>
                  </a:cubicBezTo>
                  <a:cubicBezTo>
                    <a:pt x="15247" y="18870"/>
                    <a:pt x="15247" y="18870"/>
                    <a:pt x="15247" y="18870"/>
                  </a:cubicBezTo>
                  <a:cubicBezTo>
                    <a:pt x="16009" y="19633"/>
                    <a:pt x="16771" y="19633"/>
                    <a:pt x="17534" y="19124"/>
                  </a:cubicBezTo>
                  <a:cubicBezTo>
                    <a:pt x="17788" y="18870"/>
                    <a:pt x="18296" y="18616"/>
                    <a:pt x="18550" y="18108"/>
                  </a:cubicBezTo>
                  <a:cubicBezTo>
                    <a:pt x="19058" y="17600"/>
                    <a:pt x="19058" y="16837"/>
                    <a:pt x="18550" y="16075"/>
                  </a:cubicBezTo>
                  <a:close/>
                  <a:moveTo>
                    <a:pt x="9656" y="14042"/>
                  </a:moveTo>
                  <a:cubicBezTo>
                    <a:pt x="7623" y="13280"/>
                    <a:pt x="6607" y="11247"/>
                    <a:pt x="7369" y="9468"/>
                  </a:cubicBezTo>
                  <a:cubicBezTo>
                    <a:pt x="7877" y="7435"/>
                    <a:pt x="10164" y="6419"/>
                    <a:pt x="11943" y="7181"/>
                  </a:cubicBezTo>
                  <a:cubicBezTo>
                    <a:pt x="13976" y="7689"/>
                    <a:pt x="14992" y="9722"/>
                    <a:pt x="14230" y="11755"/>
                  </a:cubicBezTo>
                  <a:cubicBezTo>
                    <a:pt x="13722" y="13534"/>
                    <a:pt x="11435" y="14804"/>
                    <a:pt x="9656" y="14042"/>
                  </a:cubicBezTo>
                  <a:close/>
                </a:path>
              </a:pathLst>
            </a:custGeom>
            <a:solidFill>
              <a:srgbClr val="6F7B9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21" name="AutoShape 21"/>
            <p:cNvSpPr>
              <a:spLocks/>
            </p:cNvSpPr>
            <p:nvPr/>
          </p:nvSpPr>
          <p:spPr bwMode="auto">
            <a:xfrm>
              <a:off x="941589" y="759155"/>
              <a:ext cx="174662" cy="190583"/>
            </a:xfrm>
            <a:custGeom>
              <a:avLst/>
              <a:gdLst>
                <a:gd name="T0" fmla="+- 0 10805 263"/>
                <a:gd name="T1" fmla="*/ T0 w 21084"/>
                <a:gd name="T2" fmla="*/ 10800 h 21600"/>
                <a:gd name="T3" fmla="+- 0 10805 263"/>
                <a:gd name="T4" fmla="*/ T3 w 21084"/>
                <a:gd name="T5" fmla="*/ 10800 h 21600"/>
                <a:gd name="T6" fmla="+- 0 10805 263"/>
                <a:gd name="T7" fmla="*/ T6 w 21084"/>
                <a:gd name="T8" fmla="*/ 10800 h 21600"/>
                <a:gd name="T9" fmla="+- 0 10805 263"/>
                <a:gd name="T10" fmla="*/ T9 w 21084"/>
                <a:gd name="T11" fmla="*/ 10800 h 21600"/>
              </a:gdLst>
              <a:ahLst/>
              <a:cxnLst>
                <a:cxn ang="0">
                  <a:pos x="T1" y="T2"/>
                </a:cxn>
                <a:cxn ang="0">
                  <a:pos x="T4" y="T5"/>
                </a:cxn>
                <a:cxn ang="0">
                  <a:pos x="T7" y="T8"/>
                </a:cxn>
                <a:cxn ang="0">
                  <a:pos x="T10" y="T11"/>
                </a:cxn>
              </a:cxnLst>
              <a:rect l="0" t="0" r="r" b="b"/>
              <a:pathLst>
                <a:path w="21084" h="21600">
                  <a:moveTo>
                    <a:pt x="20041" y="13856"/>
                  </a:moveTo>
                  <a:cubicBezTo>
                    <a:pt x="19609" y="13856"/>
                    <a:pt x="19609" y="13856"/>
                    <a:pt x="19609" y="13856"/>
                  </a:cubicBezTo>
                  <a:cubicBezTo>
                    <a:pt x="18744" y="13041"/>
                    <a:pt x="17881" y="12226"/>
                    <a:pt x="17881" y="11411"/>
                  </a:cubicBezTo>
                  <a:cubicBezTo>
                    <a:pt x="17881" y="11003"/>
                    <a:pt x="17881" y="11003"/>
                    <a:pt x="17881" y="11003"/>
                  </a:cubicBezTo>
                  <a:cubicBezTo>
                    <a:pt x="18313" y="10188"/>
                    <a:pt x="18744" y="9373"/>
                    <a:pt x="19609" y="8966"/>
                  </a:cubicBezTo>
                  <a:cubicBezTo>
                    <a:pt x="20473" y="8558"/>
                    <a:pt x="20473" y="8558"/>
                    <a:pt x="20473" y="8558"/>
                  </a:cubicBezTo>
                  <a:cubicBezTo>
                    <a:pt x="20905" y="8150"/>
                    <a:pt x="21337" y="7335"/>
                    <a:pt x="20905" y="6520"/>
                  </a:cubicBezTo>
                  <a:cubicBezTo>
                    <a:pt x="20905" y="6113"/>
                    <a:pt x="20473" y="5705"/>
                    <a:pt x="20473" y="5298"/>
                  </a:cubicBezTo>
                  <a:cubicBezTo>
                    <a:pt x="20041" y="4483"/>
                    <a:pt x="18744" y="4483"/>
                    <a:pt x="18313" y="4890"/>
                  </a:cubicBezTo>
                  <a:cubicBezTo>
                    <a:pt x="17449" y="4890"/>
                    <a:pt x="17449" y="4890"/>
                    <a:pt x="17449" y="4890"/>
                  </a:cubicBezTo>
                  <a:cubicBezTo>
                    <a:pt x="16585" y="5705"/>
                    <a:pt x="15289" y="5298"/>
                    <a:pt x="14425" y="4890"/>
                  </a:cubicBezTo>
                  <a:cubicBezTo>
                    <a:pt x="14425" y="4890"/>
                    <a:pt x="14425" y="4890"/>
                    <a:pt x="14425" y="4890"/>
                  </a:cubicBezTo>
                  <a:cubicBezTo>
                    <a:pt x="13561" y="4483"/>
                    <a:pt x="13129" y="3260"/>
                    <a:pt x="13129" y="2445"/>
                  </a:cubicBezTo>
                  <a:cubicBezTo>
                    <a:pt x="13129" y="1630"/>
                    <a:pt x="13129" y="1630"/>
                    <a:pt x="13129" y="1630"/>
                  </a:cubicBezTo>
                  <a:cubicBezTo>
                    <a:pt x="13129" y="815"/>
                    <a:pt x="12696" y="407"/>
                    <a:pt x="11833" y="407"/>
                  </a:cubicBezTo>
                  <a:cubicBezTo>
                    <a:pt x="11400" y="0"/>
                    <a:pt x="11400" y="0"/>
                    <a:pt x="10969" y="0"/>
                  </a:cubicBezTo>
                  <a:cubicBezTo>
                    <a:pt x="10537" y="0"/>
                    <a:pt x="10537" y="0"/>
                    <a:pt x="10104" y="0"/>
                  </a:cubicBezTo>
                  <a:cubicBezTo>
                    <a:pt x="9240" y="0"/>
                    <a:pt x="8809" y="815"/>
                    <a:pt x="8809" y="1630"/>
                  </a:cubicBezTo>
                  <a:cubicBezTo>
                    <a:pt x="8809" y="2445"/>
                    <a:pt x="8809" y="2445"/>
                    <a:pt x="8809" y="2445"/>
                  </a:cubicBezTo>
                  <a:cubicBezTo>
                    <a:pt x="8809" y="3260"/>
                    <a:pt x="7945" y="4075"/>
                    <a:pt x="7081" y="4483"/>
                  </a:cubicBezTo>
                  <a:cubicBezTo>
                    <a:pt x="7081" y="4483"/>
                    <a:pt x="7081" y="4483"/>
                    <a:pt x="7081" y="4483"/>
                  </a:cubicBezTo>
                  <a:cubicBezTo>
                    <a:pt x="6216" y="5298"/>
                    <a:pt x="4920" y="5298"/>
                    <a:pt x="4056" y="4483"/>
                  </a:cubicBezTo>
                  <a:cubicBezTo>
                    <a:pt x="3624" y="4075"/>
                    <a:pt x="3624" y="4075"/>
                    <a:pt x="3624" y="4075"/>
                  </a:cubicBezTo>
                  <a:cubicBezTo>
                    <a:pt x="2760" y="3667"/>
                    <a:pt x="1896" y="4075"/>
                    <a:pt x="1464" y="4483"/>
                  </a:cubicBezTo>
                  <a:cubicBezTo>
                    <a:pt x="1032" y="4890"/>
                    <a:pt x="600" y="5298"/>
                    <a:pt x="600" y="5705"/>
                  </a:cubicBezTo>
                  <a:cubicBezTo>
                    <a:pt x="168" y="6520"/>
                    <a:pt x="168" y="7335"/>
                    <a:pt x="1032" y="7743"/>
                  </a:cubicBezTo>
                  <a:cubicBezTo>
                    <a:pt x="1464" y="8150"/>
                    <a:pt x="1464" y="8150"/>
                    <a:pt x="1464" y="8150"/>
                  </a:cubicBezTo>
                  <a:cubicBezTo>
                    <a:pt x="2760" y="8558"/>
                    <a:pt x="3192" y="9781"/>
                    <a:pt x="3192" y="10596"/>
                  </a:cubicBezTo>
                  <a:cubicBezTo>
                    <a:pt x="3192" y="11818"/>
                    <a:pt x="2328" y="12633"/>
                    <a:pt x="1464" y="13041"/>
                  </a:cubicBezTo>
                  <a:cubicBezTo>
                    <a:pt x="1032" y="13449"/>
                    <a:pt x="1032" y="13449"/>
                    <a:pt x="1032" y="13449"/>
                  </a:cubicBezTo>
                  <a:cubicBezTo>
                    <a:pt x="168" y="13856"/>
                    <a:pt x="-263" y="14671"/>
                    <a:pt x="168" y="15486"/>
                  </a:cubicBezTo>
                  <a:cubicBezTo>
                    <a:pt x="168" y="15894"/>
                    <a:pt x="600" y="16301"/>
                    <a:pt x="1032" y="16709"/>
                  </a:cubicBezTo>
                  <a:cubicBezTo>
                    <a:pt x="1464" y="17116"/>
                    <a:pt x="2328" y="17524"/>
                    <a:pt x="2760" y="17116"/>
                  </a:cubicBezTo>
                  <a:cubicBezTo>
                    <a:pt x="3624" y="16709"/>
                    <a:pt x="3624" y="16709"/>
                    <a:pt x="3624" y="16709"/>
                  </a:cubicBezTo>
                  <a:cubicBezTo>
                    <a:pt x="4488" y="16301"/>
                    <a:pt x="5785" y="16301"/>
                    <a:pt x="6648" y="17116"/>
                  </a:cubicBezTo>
                  <a:cubicBezTo>
                    <a:pt x="6648" y="17116"/>
                    <a:pt x="6648" y="17116"/>
                    <a:pt x="6648" y="17116"/>
                  </a:cubicBezTo>
                  <a:cubicBezTo>
                    <a:pt x="7512" y="17524"/>
                    <a:pt x="7945" y="18339"/>
                    <a:pt x="7945" y="19562"/>
                  </a:cubicBezTo>
                  <a:cubicBezTo>
                    <a:pt x="7945" y="19969"/>
                    <a:pt x="7945" y="19969"/>
                    <a:pt x="7945" y="19969"/>
                  </a:cubicBezTo>
                  <a:cubicBezTo>
                    <a:pt x="7945" y="20784"/>
                    <a:pt x="8376" y="21600"/>
                    <a:pt x="9240" y="21600"/>
                  </a:cubicBezTo>
                  <a:cubicBezTo>
                    <a:pt x="9673" y="21600"/>
                    <a:pt x="10104" y="21600"/>
                    <a:pt x="10104" y="21600"/>
                  </a:cubicBezTo>
                  <a:cubicBezTo>
                    <a:pt x="10537" y="21600"/>
                    <a:pt x="10537" y="21600"/>
                    <a:pt x="10969" y="21600"/>
                  </a:cubicBezTo>
                  <a:cubicBezTo>
                    <a:pt x="11833" y="21600"/>
                    <a:pt x="12264" y="21192"/>
                    <a:pt x="12696" y="20377"/>
                  </a:cubicBezTo>
                  <a:cubicBezTo>
                    <a:pt x="12696" y="19562"/>
                    <a:pt x="12696" y="19562"/>
                    <a:pt x="12696" y="19562"/>
                  </a:cubicBezTo>
                  <a:cubicBezTo>
                    <a:pt x="12696" y="18747"/>
                    <a:pt x="13129" y="17524"/>
                    <a:pt x="13992" y="17116"/>
                  </a:cubicBezTo>
                  <a:cubicBezTo>
                    <a:pt x="13992" y="17116"/>
                    <a:pt x="13992" y="17116"/>
                    <a:pt x="13992" y="17116"/>
                  </a:cubicBezTo>
                  <a:cubicBezTo>
                    <a:pt x="14857" y="16709"/>
                    <a:pt x="16153" y="16709"/>
                    <a:pt x="17016" y="17116"/>
                  </a:cubicBezTo>
                  <a:cubicBezTo>
                    <a:pt x="17881" y="17524"/>
                    <a:pt x="17881" y="17524"/>
                    <a:pt x="17881" y="17524"/>
                  </a:cubicBezTo>
                  <a:cubicBezTo>
                    <a:pt x="18313" y="17932"/>
                    <a:pt x="19177" y="17932"/>
                    <a:pt x="20041" y="17116"/>
                  </a:cubicBezTo>
                  <a:cubicBezTo>
                    <a:pt x="20041" y="16709"/>
                    <a:pt x="20473" y="16301"/>
                    <a:pt x="20473" y="15894"/>
                  </a:cubicBezTo>
                  <a:cubicBezTo>
                    <a:pt x="20905" y="15486"/>
                    <a:pt x="20905" y="14671"/>
                    <a:pt x="20041" y="13856"/>
                  </a:cubicBezTo>
                  <a:close/>
                  <a:moveTo>
                    <a:pt x="10537" y="13856"/>
                  </a:moveTo>
                  <a:cubicBezTo>
                    <a:pt x="8809" y="13856"/>
                    <a:pt x="7081" y="12633"/>
                    <a:pt x="7512" y="11003"/>
                  </a:cubicBezTo>
                  <a:cubicBezTo>
                    <a:pt x="7512" y="8966"/>
                    <a:pt x="8809" y="7743"/>
                    <a:pt x="10537" y="7743"/>
                  </a:cubicBezTo>
                  <a:cubicBezTo>
                    <a:pt x="12696" y="8150"/>
                    <a:pt x="13992" y="9373"/>
                    <a:pt x="13992" y="11003"/>
                  </a:cubicBezTo>
                  <a:cubicBezTo>
                    <a:pt x="13561" y="12633"/>
                    <a:pt x="12264" y="14264"/>
                    <a:pt x="10537" y="13856"/>
                  </a:cubicBezTo>
                  <a:close/>
                </a:path>
              </a:pathLst>
            </a:custGeom>
            <a:solidFill>
              <a:srgbClr val="6F7B9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22" name="AutoShape 22"/>
            <p:cNvSpPr>
              <a:spLocks/>
            </p:cNvSpPr>
            <p:nvPr/>
          </p:nvSpPr>
          <p:spPr bwMode="auto">
            <a:xfrm>
              <a:off x="0" y="1359492"/>
              <a:ext cx="1684697" cy="8274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a:spcBef>
                  <a:spcPts val="200"/>
                </a:spcBef>
                <a:defRPr/>
              </a:pPr>
              <a:r>
                <a:rPr lang="en-GB" sz="1200" b="1" dirty="0" smtClean="0">
                  <a:solidFill>
                    <a:srgbClr val="17375E"/>
                  </a:solidFill>
                  <a:cs typeface="Calibri" charset="0"/>
                </a:rPr>
                <a:t>1000’s of Bottle Tops </a:t>
              </a:r>
              <a:br>
                <a:rPr lang="en-GB" sz="1200" b="1" dirty="0" smtClean="0">
                  <a:solidFill>
                    <a:srgbClr val="17375E"/>
                  </a:solidFill>
                  <a:cs typeface="Calibri" charset="0"/>
                </a:rPr>
              </a:br>
              <a:endParaRPr lang="en-GB" sz="1200" b="1" dirty="0" smtClean="0">
                <a:solidFill>
                  <a:srgbClr val="17375E"/>
                </a:solidFill>
                <a:cs typeface="Calibri" charset="0"/>
              </a:endParaRPr>
            </a:p>
            <a:p>
              <a:pPr algn="ctr">
                <a:spcBef>
                  <a:spcPts val="200"/>
                </a:spcBef>
                <a:defRPr/>
              </a:pPr>
              <a:r>
                <a:rPr lang="en-GB" sz="900" dirty="0" smtClean="0">
                  <a:solidFill>
                    <a:srgbClr val="808080"/>
                  </a:solidFill>
                  <a:cs typeface="Calibri" charset="0"/>
                </a:rPr>
                <a:t>You decide to throw out lots of bottle tops that normally would end up in the rubbish &amp; landfill! </a:t>
              </a:r>
              <a:endParaRPr lang="en-GB" dirty="0">
                <a:cs typeface="Calibri" charset="0"/>
              </a:endParaRPr>
            </a:p>
          </p:txBody>
        </p:sp>
      </p:grpSp>
      <p:grpSp>
        <p:nvGrpSpPr>
          <p:cNvPr id="25623" name="Group 23"/>
          <p:cNvGrpSpPr>
            <a:grpSpLocks/>
          </p:cNvGrpSpPr>
          <p:nvPr/>
        </p:nvGrpSpPr>
        <p:grpSpPr bwMode="auto">
          <a:xfrm>
            <a:off x="2065338" y="2505832"/>
            <a:ext cx="1685925" cy="2212975"/>
            <a:chOff x="0" y="0"/>
            <a:chExt cx="1684697" cy="2214208"/>
          </a:xfrm>
        </p:grpSpPr>
        <p:sp>
          <p:nvSpPr>
            <p:cNvPr id="25624" name="AutoShape 24"/>
            <p:cNvSpPr>
              <a:spLocks/>
            </p:cNvSpPr>
            <p:nvPr/>
          </p:nvSpPr>
          <p:spPr bwMode="auto">
            <a:xfrm>
              <a:off x="813794" y="0"/>
              <a:ext cx="17450" cy="594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8DC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25" name="AutoShape 25"/>
            <p:cNvSpPr>
              <a:spLocks/>
            </p:cNvSpPr>
            <p:nvPr/>
          </p:nvSpPr>
          <p:spPr bwMode="auto">
            <a:xfrm>
              <a:off x="447349" y="597233"/>
              <a:ext cx="718613" cy="725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53" y="21600"/>
                  </a:moveTo>
                  <a:cubicBezTo>
                    <a:pt x="4835" y="21600"/>
                    <a:pt x="0" y="16681"/>
                    <a:pt x="0" y="10800"/>
                  </a:cubicBezTo>
                  <a:cubicBezTo>
                    <a:pt x="0" y="4918"/>
                    <a:pt x="4835" y="0"/>
                    <a:pt x="10853" y="0"/>
                  </a:cubicBezTo>
                  <a:cubicBezTo>
                    <a:pt x="16764" y="0"/>
                    <a:pt x="21599" y="4918"/>
                    <a:pt x="21599" y="10800"/>
                  </a:cubicBezTo>
                  <a:cubicBezTo>
                    <a:pt x="21599" y="16681"/>
                    <a:pt x="16764" y="21600"/>
                    <a:pt x="10853" y="21600"/>
                  </a:cubicBezTo>
                  <a:close/>
                  <a:moveTo>
                    <a:pt x="10853" y="534"/>
                  </a:moveTo>
                  <a:cubicBezTo>
                    <a:pt x="5158" y="534"/>
                    <a:pt x="537" y="5132"/>
                    <a:pt x="537" y="10800"/>
                  </a:cubicBezTo>
                  <a:cubicBezTo>
                    <a:pt x="537" y="16467"/>
                    <a:pt x="5158" y="21065"/>
                    <a:pt x="10853" y="21065"/>
                  </a:cubicBezTo>
                  <a:cubicBezTo>
                    <a:pt x="16441" y="21065"/>
                    <a:pt x="21062" y="16467"/>
                    <a:pt x="21062" y="10800"/>
                  </a:cubicBezTo>
                  <a:cubicBezTo>
                    <a:pt x="21062" y="5132"/>
                    <a:pt x="16441" y="534"/>
                    <a:pt x="10853" y="534"/>
                  </a:cubicBezTo>
                  <a:close/>
                </a:path>
              </a:pathLst>
            </a:custGeom>
            <a:solidFill>
              <a:srgbClr val="8DC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grpSp>
          <p:nvGrpSpPr>
            <p:cNvPr id="2" name="Group 26"/>
            <p:cNvGrpSpPr>
              <a:grpSpLocks/>
            </p:cNvGrpSpPr>
            <p:nvPr/>
          </p:nvGrpSpPr>
          <p:grpSpPr bwMode="auto">
            <a:xfrm>
              <a:off x="624759" y="752903"/>
              <a:ext cx="391587" cy="385336"/>
              <a:chOff x="0" y="0"/>
              <a:chExt cx="391587" cy="385335"/>
            </a:xfrm>
          </p:grpSpPr>
          <p:sp>
            <p:nvSpPr>
              <p:cNvPr id="25627" name="AutoShape 27"/>
              <p:cNvSpPr>
                <a:spLocks/>
              </p:cNvSpPr>
              <p:nvPr/>
            </p:nvSpPr>
            <p:spPr bwMode="auto">
              <a:xfrm>
                <a:off x="314357" y="200127"/>
                <a:ext cx="77730" cy="128659"/>
              </a:xfrm>
              <a:custGeom>
                <a:avLst/>
                <a:gdLst>
                  <a:gd name="T0" fmla="+- 0 11098 597"/>
                  <a:gd name="T1" fmla="*/ T0 w 21003"/>
                  <a:gd name="T2" fmla="*/ 10800 h 21600"/>
                  <a:gd name="T3" fmla="+- 0 11098 597"/>
                  <a:gd name="T4" fmla="*/ T3 w 21003"/>
                  <a:gd name="T5" fmla="*/ 10800 h 21600"/>
                  <a:gd name="T6" fmla="+- 0 11098 597"/>
                  <a:gd name="T7" fmla="*/ T6 w 21003"/>
                  <a:gd name="T8" fmla="*/ 10800 h 21600"/>
                  <a:gd name="T9" fmla="+- 0 11098 597"/>
                  <a:gd name="T10" fmla="*/ T9 w 21003"/>
                  <a:gd name="T11" fmla="*/ 10800 h 21600"/>
                </a:gdLst>
                <a:ahLst/>
                <a:cxnLst>
                  <a:cxn ang="0">
                    <a:pos x="T1" y="T2"/>
                  </a:cxn>
                  <a:cxn ang="0">
                    <a:pos x="T4" y="T5"/>
                  </a:cxn>
                  <a:cxn ang="0">
                    <a:pos x="T7" y="T8"/>
                  </a:cxn>
                  <a:cxn ang="0">
                    <a:pos x="T10" y="T11"/>
                  </a:cxn>
                </a:cxnLst>
                <a:rect l="0" t="0" r="r" b="b"/>
                <a:pathLst>
                  <a:path w="21003" h="21600">
                    <a:moveTo>
                      <a:pt x="5293" y="2399"/>
                    </a:moveTo>
                    <a:cubicBezTo>
                      <a:pt x="5293" y="2399"/>
                      <a:pt x="5293" y="2999"/>
                      <a:pt x="5293" y="2999"/>
                    </a:cubicBezTo>
                    <a:cubicBezTo>
                      <a:pt x="5293" y="2999"/>
                      <a:pt x="5293" y="2999"/>
                      <a:pt x="5293" y="2999"/>
                    </a:cubicBezTo>
                    <a:cubicBezTo>
                      <a:pt x="5293" y="2999"/>
                      <a:pt x="5293" y="3599"/>
                      <a:pt x="5293" y="3599"/>
                    </a:cubicBezTo>
                    <a:cubicBezTo>
                      <a:pt x="5293" y="4199"/>
                      <a:pt x="5293" y="4199"/>
                      <a:pt x="5293" y="4799"/>
                    </a:cubicBezTo>
                    <a:cubicBezTo>
                      <a:pt x="5293" y="4799"/>
                      <a:pt x="5293" y="5399"/>
                      <a:pt x="5293" y="5399"/>
                    </a:cubicBezTo>
                    <a:cubicBezTo>
                      <a:pt x="5293" y="5999"/>
                      <a:pt x="5293" y="6599"/>
                      <a:pt x="5293" y="6599"/>
                    </a:cubicBezTo>
                    <a:cubicBezTo>
                      <a:pt x="5293" y="7199"/>
                      <a:pt x="4312" y="7199"/>
                      <a:pt x="4312" y="7799"/>
                    </a:cubicBezTo>
                    <a:cubicBezTo>
                      <a:pt x="4312" y="7799"/>
                      <a:pt x="4312" y="8399"/>
                      <a:pt x="4312" y="8399"/>
                    </a:cubicBezTo>
                    <a:cubicBezTo>
                      <a:pt x="4312" y="8999"/>
                      <a:pt x="4312" y="8999"/>
                      <a:pt x="4312" y="9599"/>
                    </a:cubicBezTo>
                    <a:cubicBezTo>
                      <a:pt x="4312" y="9599"/>
                      <a:pt x="4312" y="10200"/>
                      <a:pt x="3330" y="10800"/>
                    </a:cubicBezTo>
                    <a:cubicBezTo>
                      <a:pt x="3330" y="10800"/>
                      <a:pt x="3330" y="11399"/>
                      <a:pt x="3330" y="11399"/>
                    </a:cubicBezTo>
                    <a:cubicBezTo>
                      <a:pt x="3330" y="11999"/>
                      <a:pt x="3330" y="11999"/>
                      <a:pt x="3330" y="12600"/>
                    </a:cubicBezTo>
                    <a:cubicBezTo>
                      <a:pt x="3330" y="12600"/>
                      <a:pt x="2348" y="13199"/>
                      <a:pt x="2348" y="13199"/>
                    </a:cubicBezTo>
                    <a:cubicBezTo>
                      <a:pt x="2348" y="13799"/>
                      <a:pt x="2348" y="13799"/>
                      <a:pt x="2348" y="14399"/>
                    </a:cubicBezTo>
                    <a:cubicBezTo>
                      <a:pt x="2348" y="14399"/>
                      <a:pt x="1366" y="15000"/>
                      <a:pt x="1366" y="15000"/>
                    </a:cubicBezTo>
                    <a:cubicBezTo>
                      <a:pt x="1366" y="15599"/>
                      <a:pt x="1366" y="15599"/>
                      <a:pt x="1366" y="16199"/>
                    </a:cubicBezTo>
                    <a:cubicBezTo>
                      <a:pt x="1366" y="16199"/>
                      <a:pt x="384" y="16799"/>
                      <a:pt x="384" y="16799"/>
                    </a:cubicBezTo>
                    <a:cubicBezTo>
                      <a:pt x="384" y="16799"/>
                      <a:pt x="384" y="17400"/>
                      <a:pt x="384" y="17400"/>
                    </a:cubicBezTo>
                    <a:cubicBezTo>
                      <a:pt x="-597" y="18599"/>
                      <a:pt x="384" y="20400"/>
                      <a:pt x="2348" y="21000"/>
                    </a:cubicBezTo>
                    <a:cubicBezTo>
                      <a:pt x="2348" y="21000"/>
                      <a:pt x="2348" y="21000"/>
                      <a:pt x="3330" y="21000"/>
                    </a:cubicBezTo>
                    <a:cubicBezTo>
                      <a:pt x="3330" y="21000"/>
                      <a:pt x="4312" y="21600"/>
                      <a:pt x="4312" y="21600"/>
                    </a:cubicBezTo>
                    <a:cubicBezTo>
                      <a:pt x="6275" y="21600"/>
                      <a:pt x="7257" y="21000"/>
                      <a:pt x="7257" y="20400"/>
                    </a:cubicBezTo>
                    <a:cubicBezTo>
                      <a:pt x="15112" y="15599"/>
                      <a:pt x="19039" y="9599"/>
                      <a:pt x="21002" y="2999"/>
                    </a:cubicBezTo>
                    <a:cubicBezTo>
                      <a:pt x="21002" y="2399"/>
                      <a:pt x="20021" y="1799"/>
                      <a:pt x="20021" y="1199"/>
                    </a:cubicBezTo>
                    <a:cubicBezTo>
                      <a:pt x="19039" y="599"/>
                      <a:pt x="18057" y="0"/>
                      <a:pt x="17075" y="0"/>
                    </a:cubicBezTo>
                    <a:cubicBezTo>
                      <a:pt x="9221" y="0"/>
                      <a:pt x="9221" y="0"/>
                      <a:pt x="9221" y="0"/>
                    </a:cubicBezTo>
                    <a:cubicBezTo>
                      <a:pt x="7257" y="0"/>
                      <a:pt x="6275" y="1199"/>
                      <a:pt x="5293" y="2399"/>
                    </a:cubicBezTo>
                    <a:close/>
                  </a:path>
                </a:pathLst>
              </a:custGeom>
              <a:solidFill>
                <a:srgbClr val="8DC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28" name="AutoShape 28"/>
              <p:cNvSpPr>
                <a:spLocks/>
              </p:cNvSpPr>
              <p:nvPr/>
            </p:nvSpPr>
            <p:spPr bwMode="auto">
              <a:xfrm>
                <a:off x="261" y="200127"/>
                <a:ext cx="77730" cy="127071"/>
              </a:xfrm>
              <a:custGeom>
                <a:avLst/>
                <a:gdLst>
                  <a:gd name="T0" fmla="+- 0 11087 575"/>
                  <a:gd name="T1" fmla="*/ T0 w 21025"/>
                  <a:gd name="T2" fmla="*/ 10624 h 21249"/>
                  <a:gd name="T3" fmla="+- 0 11087 575"/>
                  <a:gd name="T4" fmla="*/ T3 w 21025"/>
                  <a:gd name="T5" fmla="*/ 10624 h 21249"/>
                  <a:gd name="T6" fmla="+- 0 11087 575"/>
                  <a:gd name="T7" fmla="*/ T6 w 21025"/>
                  <a:gd name="T8" fmla="*/ 10624 h 21249"/>
                  <a:gd name="T9" fmla="+- 0 11087 575"/>
                  <a:gd name="T10" fmla="*/ T9 w 21025"/>
                  <a:gd name="T11" fmla="*/ 10624 h 21249"/>
                </a:gdLst>
                <a:ahLst/>
                <a:cxnLst>
                  <a:cxn ang="0">
                    <a:pos x="T1" y="T2"/>
                  </a:cxn>
                  <a:cxn ang="0">
                    <a:pos x="T4" y="T5"/>
                  </a:cxn>
                  <a:cxn ang="0">
                    <a:pos x="T7" y="T8"/>
                  </a:cxn>
                  <a:cxn ang="0">
                    <a:pos x="T10" y="T11"/>
                  </a:cxn>
                </a:cxnLst>
                <a:rect l="0" t="0" r="r" b="b"/>
                <a:pathLst>
                  <a:path w="21025" h="21249">
                    <a:moveTo>
                      <a:pt x="19061" y="15000"/>
                    </a:moveTo>
                    <a:cubicBezTo>
                      <a:pt x="19061" y="15000"/>
                      <a:pt x="19061" y="14399"/>
                      <a:pt x="18079" y="14399"/>
                    </a:cubicBezTo>
                    <a:cubicBezTo>
                      <a:pt x="18079" y="13799"/>
                      <a:pt x="18079" y="13799"/>
                      <a:pt x="18079" y="13199"/>
                    </a:cubicBezTo>
                    <a:cubicBezTo>
                      <a:pt x="18079" y="13199"/>
                      <a:pt x="18079" y="12600"/>
                      <a:pt x="18079" y="12600"/>
                    </a:cubicBezTo>
                    <a:cubicBezTo>
                      <a:pt x="17097" y="11999"/>
                      <a:pt x="17097" y="11999"/>
                      <a:pt x="17097" y="11399"/>
                    </a:cubicBezTo>
                    <a:cubicBezTo>
                      <a:pt x="17097" y="11399"/>
                      <a:pt x="17097" y="10800"/>
                      <a:pt x="17097" y="10800"/>
                    </a:cubicBezTo>
                    <a:cubicBezTo>
                      <a:pt x="17097" y="10200"/>
                      <a:pt x="17097" y="9599"/>
                      <a:pt x="16115" y="9599"/>
                    </a:cubicBezTo>
                    <a:cubicBezTo>
                      <a:pt x="16115" y="8999"/>
                      <a:pt x="16115" y="8999"/>
                      <a:pt x="16115" y="8399"/>
                    </a:cubicBezTo>
                    <a:cubicBezTo>
                      <a:pt x="16115" y="8399"/>
                      <a:pt x="16115" y="7799"/>
                      <a:pt x="16115" y="7799"/>
                    </a:cubicBezTo>
                    <a:cubicBezTo>
                      <a:pt x="16115" y="7199"/>
                      <a:pt x="16115" y="7199"/>
                      <a:pt x="16115" y="6599"/>
                    </a:cubicBezTo>
                    <a:cubicBezTo>
                      <a:pt x="16115" y="6599"/>
                      <a:pt x="15134" y="5999"/>
                      <a:pt x="15134" y="5399"/>
                    </a:cubicBezTo>
                    <a:cubicBezTo>
                      <a:pt x="15134" y="5399"/>
                      <a:pt x="15134" y="4799"/>
                      <a:pt x="15134" y="4799"/>
                    </a:cubicBezTo>
                    <a:cubicBezTo>
                      <a:pt x="15134" y="4199"/>
                      <a:pt x="15134" y="4199"/>
                      <a:pt x="15134" y="3599"/>
                    </a:cubicBezTo>
                    <a:cubicBezTo>
                      <a:pt x="15134" y="3599"/>
                      <a:pt x="15134" y="2999"/>
                      <a:pt x="15134" y="2999"/>
                    </a:cubicBezTo>
                    <a:cubicBezTo>
                      <a:pt x="15134" y="2999"/>
                      <a:pt x="15134" y="2999"/>
                      <a:pt x="15134" y="2999"/>
                    </a:cubicBezTo>
                    <a:cubicBezTo>
                      <a:pt x="15134" y="2999"/>
                      <a:pt x="15134" y="2399"/>
                      <a:pt x="15134" y="2399"/>
                    </a:cubicBezTo>
                    <a:cubicBezTo>
                      <a:pt x="15134" y="1199"/>
                      <a:pt x="13170" y="0"/>
                      <a:pt x="11206" y="0"/>
                    </a:cubicBezTo>
                    <a:cubicBezTo>
                      <a:pt x="4334" y="0"/>
                      <a:pt x="4334" y="0"/>
                      <a:pt x="4334" y="0"/>
                    </a:cubicBezTo>
                    <a:cubicBezTo>
                      <a:pt x="2370" y="0"/>
                      <a:pt x="1388" y="599"/>
                      <a:pt x="1388" y="1199"/>
                    </a:cubicBezTo>
                    <a:cubicBezTo>
                      <a:pt x="406" y="1799"/>
                      <a:pt x="-575" y="2399"/>
                      <a:pt x="406" y="2999"/>
                    </a:cubicBezTo>
                    <a:cubicBezTo>
                      <a:pt x="1388" y="9599"/>
                      <a:pt x="6297" y="15599"/>
                      <a:pt x="13170" y="20400"/>
                    </a:cubicBezTo>
                    <a:cubicBezTo>
                      <a:pt x="14152" y="21000"/>
                      <a:pt x="16115" y="21600"/>
                      <a:pt x="18079" y="21000"/>
                    </a:cubicBezTo>
                    <a:cubicBezTo>
                      <a:pt x="18079" y="21000"/>
                      <a:pt x="18079" y="21000"/>
                      <a:pt x="19061" y="21000"/>
                    </a:cubicBezTo>
                    <a:cubicBezTo>
                      <a:pt x="20043" y="20400"/>
                      <a:pt x="21024" y="18599"/>
                      <a:pt x="21024" y="17400"/>
                    </a:cubicBezTo>
                    <a:cubicBezTo>
                      <a:pt x="20043" y="17400"/>
                      <a:pt x="20043" y="17400"/>
                      <a:pt x="20043" y="17400"/>
                    </a:cubicBezTo>
                    <a:cubicBezTo>
                      <a:pt x="20043" y="16799"/>
                      <a:pt x="20043" y="16199"/>
                      <a:pt x="19061" y="16199"/>
                    </a:cubicBezTo>
                    <a:cubicBezTo>
                      <a:pt x="19061" y="15599"/>
                      <a:pt x="19061" y="15599"/>
                      <a:pt x="19061" y="15000"/>
                    </a:cubicBezTo>
                    <a:close/>
                  </a:path>
                </a:pathLst>
              </a:custGeom>
              <a:solidFill>
                <a:srgbClr val="8DC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29" name="AutoShape 29"/>
              <p:cNvSpPr>
                <a:spLocks/>
              </p:cNvSpPr>
              <p:nvPr/>
            </p:nvSpPr>
            <p:spPr bwMode="auto">
              <a:xfrm>
                <a:off x="206486" y="200127"/>
                <a:ext cx="114217" cy="1080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00" y="0"/>
                    </a:moveTo>
                    <a:cubicBezTo>
                      <a:pt x="2025" y="0"/>
                      <a:pt x="2025" y="0"/>
                      <a:pt x="2025" y="0"/>
                    </a:cubicBezTo>
                    <a:cubicBezTo>
                      <a:pt x="675" y="0"/>
                      <a:pt x="0" y="1439"/>
                      <a:pt x="0" y="2879"/>
                    </a:cubicBezTo>
                    <a:cubicBezTo>
                      <a:pt x="0" y="16559"/>
                      <a:pt x="0" y="16559"/>
                      <a:pt x="0" y="16559"/>
                    </a:cubicBezTo>
                    <a:cubicBezTo>
                      <a:pt x="0" y="18000"/>
                      <a:pt x="675" y="19440"/>
                      <a:pt x="2025" y="19440"/>
                    </a:cubicBezTo>
                    <a:cubicBezTo>
                      <a:pt x="2025" y="19440"/>
                      <a:pt x="2700" y="19440"/>
                      <a:pt x="2700" y="19440"/>
                    </a:cubicBezTo>
                    <a:cubicBezTo>
                      <a:pt x="2700" y="19440"/>
                      <a:pt x="2700" y="19440"/>
                      <a:pt x="2700" y="19440"/>
                    </a:cubicBezTo>
                    <a:cubicBezTo>
                      <a:pt x="3375" y="19440"/>
                      <a:pt x="4725" y="19440"/>
                      <a:pt x="5400" y="19440"/>
                    </a:cubicBezTo>
                    <a:cubicBezTo>
                      <a:pt x="5400" y="19440"/>
                      <a:pt x="5400" y="19440"/>
                      <a:pt x="5400" y="19440"/>
                    </a:cubicBezTo>
                    <a:cubicBezTo>
                      <a:pt x="6075" y="19440"/>
                      <a:pt x="7425" y="20160"/>
                      <a:pt x="8100" y="20160"/>
                    </a:cubicBezTo>
                    <a:cubicBezTo>
                      <a:pt x="8100" y="20160"/>
                      <a:pt x="8775" y="20160"/>
                      <a:pt x="8775" y="20160"/>
                    </a:cubicBezTo>
                    <a:cubicBezTo>
                      <a:pt x="9450" y="20160"/>
                      <a:pt x="10125" y="20879"/>
                      <a:pt x="10800" y="20879"/>
                    </a:cubicBezTo>
                    <a:cubicBezTo>
                      <a:pt x="11475" y="20879"/>
                      <a:pt x="11475" y="20879"/>
                      <a:pt x="11475" y="20879"/>
                    </a:cubicBezTo>
                    <a:cubicBezTo>
                      <a:pt x="12150" y="20879"/>
                      <a:pt x="12150" y="20879"/>
                      <a:pt x="12150" y="20879"/>
                    </a:cubicBezTo>
                    <a:cubicBezTo>
                      <a:pt x="12150" y="20879"/>
                      <a:pt x="12825" y="20879"/>
                      <a:pt x="12825" y="20879"/>
                    </a:cubicBezTo>
                    <a:cubicBezTo>
                      <a:pt x="13500" y="21600"/>
                      <a:pt x="14175" y="21600"/>
                      <a:pt x="14175" y="21600"/>
                    </a:cubicBezTo>
                    <a:cubicBezTo>
                      <a:pt x="14850" y="21600"/>
                      <a:pt x="14850" y="21600"/>
                      <a:pt x="15525" y="21600"/>
                    </a:cubicBezTo>
                    <a:cubicBezTo>
                      <a:pt x="16200" y="21600"/>
                      <a:pt x="17550" y="20879"/>
                      <a:pt x="17550" y="20160"/>
                    </a:cubicBezTo>
                    <a:cubicBezTo>
                      <a:pt x="17550" y="20160"/>
                      <a:pt x="17550" y="19440"/>
                      <a:pt x="17550" y="19440"/>
                    </a:cubicBezTo>
                    <a:cubicBezTo>
                      <a:pt x="18225" y="18720"/>
                      <a:pt x="18225" y="18720"/>
                      <a:pt x="18225" y="18000"/>
                    </a:cubicBezTo>
                    <a:cubicBezTo>
                      <a:pt x="18225" y="18000"/>
                      <a:pt x="18225" y="18000"/>
                      <a:pt x="18225" y="18000"/>
                    </a:cubicBezTo>
                    <a:cubicBezTo>
                      <a:pt x="19575" y="14399"/>
                      <a:pt x="20250" y="10800"/>
                      <a:pt x="20925" y="7199"/>
                    </a:cubicBezTo>
                    <a:cubicBezTo>
                      <a:pt x="20925" y="7199"/>
                      <a:pt x="20925" y="7199"/>
                      <a:pt x="20925" y="7199"/>
                    </a:cubicBezTo>
                    <a:cubicBezTo>
                      <a:pt x="20925" y="6479"/>
                      <a:pt x="20925" y="5759"/>
                      <a:pt x="20925" y="5039"/>
                    </a:cubicBezTo>
                    <a:cubicBezTo>
                      <a:pt x="20925" y="5039"/>
                      <a:pt x="20925" y="5039"/>
                      <a:pt x="20925" y="4319"/>
                    </a:cubicBezTo>
                    <a:cubicBezTo>
                      <a:pt x="20925" y="4319"/>
                      <a:pt x="20925" y="3599"/>
                      <a:pt x="21600" y="3599"/>
                    </a:cubicBezTo>
                    <a:cubicBezTo>
                      <a:pt x="21600" y="2159"/>
                      <a:pt x="20925" y="1439"/>
                      <a:pt x="20250" y="1439"/>
                    </a:cubicBezTo>
                    <a:cubicBezTo>
                      <a:pt x="20250" y="719"/>
                      <a:pt x="19575" y="0"/>
                      <a:pt x="18900" y="0"/>
                    </a:cubicBezTo>
                    <a:close/>
                  </a:path>
                </a:pathLst>
              </a:custGeom>
              <a:solidFill>
                <a:srgbClr val="8DC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30" name="AutoShape 30"/>
              <p:cNvSpPr>
                <a:spLocks/>
              </p:cNvSpPr>
              <p:nvPr/>
            </p:nvSpPr>
            <p:spPr bwMode="auto">
              <a:xfrm>
                <a:off x="74819" y="200127"/>
                <a:ext cx="114217" cy="1080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6559"/>
                    </a:moveTo>
                    <a:cubicBezTo>
                      <a:pt x="21600" y="2879"/>
                      <a:pt x="21600" y="2879"/>
                      <a:pt x="21600" y="2879"/>
                    </a:cubicBezTo>
                    <a:cubicBezTo>
                      <a:pt x="21600" y="1439"/>
                      <a:pt x="20250" y="0"/>
                      <a:pt x="18900" y="0"/>
                    </a:cubicBezTo>
                    <a:cubicBezTo>
                      <a:pt x="2700" y="0"/>
                      <a:pt x="2700" y="0"/>
                      <a:pt x="2700" y="0"/>
                    </a:cubicBezTo>
                    <a:cubicBezTo>
                      <a:pt x="2025" y="0"/>
                      <a:pt x="675" y="719"/>
                      <a:pt x="675" y="1439"/>
                    </a:cubicBezTo>
                    <a:cubicBezTo>
                      <a:pt x="0" y="1439"/>
                      <a:pt x="0" y="2159"/>
                      <a:pt x="0" y="3599"/>
                    </a:cubicBezTo>
                    <a:cubicBezTo>
                      <a:pt x="0" y="3599"/>
                      <a:pt x="0" y="4319"/>
                      <a:pt x="0" y="4319"/>
                    </a:cubicBezTo>
                    <a:cubicBezTo>
                      <a:pt x="0" y="4319"/>
                      <a:pt x="0" y="5039"/>
                      <a:pt x="0" y="5039"/>
                    </a:cubicBezTo>
                    <a:cubicBezTo>
                      <a:pt x="0" y="5759"/>
                      <a:pt x="0" y="6479"/>
                      <a:pt x="0" y="7199"/>
                    </a:cubicBezTo>
                    <a:cubicBezTo>
                      <a:pt x="0" y="7199"/>
                      <a:pt x="0" y="7199"/>
                      <a:pt x="0" y="7199"/>
                    </a:cubicBezTo>
                    <a:cubicBezTo>
                      <a:pt x="675" y="10800"/>
                      <a:pt x="1350" y="14399"/>
                      <a:pt x="2700" y="18000"/>
                    </a:cubicBezTo>
                    <a:cubicBezTo>
                      <a:pt x="2700" y="18000"/>
                      <a:pt x="2700" y="18000"/>
                      <a:pt x="2700" y="18000"/>
                    </a:cubicBezTo>
                    <a:cubicBezTo>
                      <a:pt x="2700" y="18720"/>
                      <a:pt x="3375" y="18720"/>
                      <a:pt x="3375" y="19440"/>
                    </a:cubicBezTo>
                    <a:cubicBezTo>
                      <a:pt x="3375" y="19440"/>
                      <a:pt x="3375" y="20160"/>
                      <a:pt x="3375" y="20160"/>
                    </a:cubicBezTo>
                    <a:cubicBezTo>
                      <a:pt x="4050" y="20879"/>
                      <a:pt x="4725" y="21600"/>
                      <a:pt x="6075" y="21600"/>
                    </a:cubicBezTo>
                    <a:cubicBezTo>
                      <a:pt x="6075" y="21600"/>
                      <a:pt x="6075" y="21600"/>
                      <a:pt x="6075" y="21600"/>
                    </a:cubicBezTo>
                    <a:cubicBezTo>
                      <a:pt x="6075" y="21600"/>
                      <a:pt x="6075" y="21600"/>
                      <a:pt x="6750" y="21600"/>
                    </a:cubicBezTo>
                    <a:cubicBezTo>
                      <a:pt x="7425" y="21600"/>
                      <a:pt x="8100" y="21600"/>
                      <a:pt x="8100" y="20879"/>
                    </a:cubicBezTo>
                    <a:cubicBezTo>
                      <a:pt x="8775" y="20879"/>
                      <a:pt x="8775" y="20879"/>
                      <a:pt x="8775" y="20879"/>
                    </a:cubicBezTo>
                    <a:cubicBezTo>
                      <a:pt x="8775" y="20879"/>
                      <a:pt x="8775" y="20879"/>
                      <a:pt x="9450" y="20879"/>
                    </a:cubicBezTo>
                    <a:cubicBezTo>
                      <a:pt x="9450" y="20879"/>
                      <a:pt x="10125" y="20879"/>
                      <a:pt x="10125" y="20879"/>
                    </a:cubicBezTo>
                    <a:cubicBezTo>
                      <a:pt x="10800" y="20879"/>
                      <a:pt x="11475" y="20160"/>
                      <a:pt x="12150" y="20160"/>
                    </a:cubicBezTo>
                    <a:cubicBezTo>
                      <a:pt x="12150" y="20160"/>
                      <a:pt x="12825" y="20160"/>
                      <a:pt x="12825" y="20160"/>
                    </a:cubicBezTo>
                    <a:cubicBezTo>
                      <a:pt x="14175" y="20160"/>
                      <a:pt x="14850" y="19440"/>
                      <a:pt x="15525" y="19440"/>
                    </a:cubicBezTo>
                    <a:cubicBezTo>
                      <a:pt x="15525" y="19440"/>
                      <a:pt x="15525" y="19440"/>
                      <a:pt x="15525" y="19440"/>
                    </a:cubicBezTo>
                    <a:cubicBezTo>
                      <a:pt x="16875" y="19440"/>
                      <a:pt x="17550" y="19440"/>
                      <a:pt x="18225" y="19440"/>
                    </a:cubicBezTo>
                    <a:cubicBezTo>
                      <a:pt x="18225" y="19440"/>
                      <a:pt x="18225" y="19440"/>
                      <a:pt x="18225" y="19440"/>
                    </a:cubicBezTo>
                    <a:cubicBezTo>
                      <a:pt x="18900" y="19440"/>
                      <a:pt x="18900" y="19440"/>
                      <a:pt x="18900" y="19440"/>
                    </a:cubicBezTo>
                    <a:cubicBezTo>
                      <a:pt x="20250" y="19440"/>
                      <a:pt x="21600" y="18000"/>
                      <a:pt x="21600" y="16559"/>
                    </a:cubicBezTo>
                    <a:close/>
                  </a:path>
                </a:pathLst>
              </a:custGeom>
              <a:solidFill>
                <a:srgbClr val="8DC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31" name="AutoShape 31"/>
              <p:cNvSpPr>
                <a:spLocks/>
              </p:cNvSpPr>
              <p:nvPr/>
            </p:nvSpPr>
            <p:spPr bwMode="auto">
              <a:xfrm>
                <a:off x="112891" y="314491"/>
                <a:ext cx="76145" cy="714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2" y="20520"/>
                    </a:moveTo>
                    <a:cubicBezTo>
                      <a:pt x="20571" y="19440"/>
                      <a:pt x="21600" y="18360"/>
                      <a:pt x="21600" y="17280"/>
                    </a:cubicBezTo>
                    <a:cubicBezTo>
                      <a:pt x="21600" y="4320"/>
                      <a:pt x="21600" y="4320"/>
                      <a:pt x="21600" y="4320"/>
                    </a:cubicBezTo>
                    <a:cubicBezTo>
                      <a:pt x="21600" y="3240"/>
                      <a:pt x="20571" y="1080"/>
                      <a:pt x="19542" y="1080"/>
                    </a:cubicBezTo>
                    <a:cubicBezTo>
                      <a:pt x="19542" y="0"/>
                      <a:pt x="18514" y="0"/>
                      <a:pt x="17485" y="0"/>
                    </a:cubicBezTo>
                    <a:cubicBezTo>
                      <a:pt x="15428" y="0"/>
                      <a:pt x="14399" y="0"/>
                      <a:pt x="13371" y="0"/>
                    </a:cubicBezTo>
                    <a:cubicBezTo>
                      <a:pt x="13371" y="0"/>
                      <a:pt x="13371" y="0"/>
                      <a:pt x="13371" y="0"/>
                    </a:cubicBezTo>
                    <a:cubicBezTo>
                      <a:pt x="12342" y="0"/>
                      <a:pt x="10285" y="0"/>
                      <a:pt x="9257" y="1080"/>
                    </a:cubicBezTo>
                    <a:cubicBezTo>
                      <a:pt x="9257" y="1080"/>
                      <a:pt x="8228" y="1080"/>
                      <a:pt x="8228" y="1080"/>
                    </a:cubicBezTo>
                    <a:cubicBezTo>
                      <a:pt x="7199" y="1080"/>
                      <a:pt x="6171" y="1080"/>
                      <a:pt x="5142" y="1080"/>
                    </a:cubicBezTo>
                    <a:cubicBezTo>
                      <a:pt x="5142" y="1080"/>
                      <a:pt x="4114" y="2160"/>
                      <a:pt x="4114" y="2160"/>
                    </a:cubicBezTo>
                    <a:cubicBezTo>
                      <a:pt x="4114" y="2160"/>
                      <a:pt x="3085" y="2160"/>
                      <a:pt x="3085" y="2160"/>
                    </a:cubicBezTo>
                    <a:cubicBezTo>
                      <a:pt x="2057" y="2160"/>
                      <a:pt x="1028" y="3240"/>
                      <a:pt x="0" y="4320"/>
                    </a:cubicBezTo>
                    <a:cubicBezTo>
                      <a:pt x="0" y="6480"/>
                      <a:pt x="0" y="7560"/>
                      <a:pt x="1028" y="8640"/>
                    </a:cubicBezTo>
                    <a:cubicBezTo>
                      <a:pt x="1028" y="8640"/>
                      <a:pt x="1028" y="8640"/>
                      <a:pt x="1028" y="8640"/>
                    </a:cubicBezTo>
                    <a:cubicBezTo>
                      <a:pt x="1028" y="9720"/>
                      <a:pt x="2057" y="9720"/>
                      <a:pt x="2057" y="10800"/>
                    </a:cubicBezTo>
                    <a:cubicBezTo>
                      <a:pt x="2057" y="10800"/>
                      <a:pt x="2057" y="10800"/>
                      <a:pt x="3085" y="10800"/>
                    </a:cubicBezTo>
                    <a:cubicBezTo>
                      <a:pt x="3085" y="11880"/>
                      <a:pt x="4114" y="11880"/>
                      <a:pt x="4114" y="12960"/>
                    </a:cubicBezTo>
                    <a:cubicBezTo>
                      <a:pt x="4114" y="12960"/>
                      <a:pt x="5142" y="12960"/>
                      <a:pt x="5142" y="14040"/>
                    </a:cubicBezTo>
                    <a:cubicBezTo>
                      <a:pt x="5142" y="14040"/>
                      <a:pt x="5142" y="14040"/>
                      <a:pt x="6171" y="15120"/>
                    </a:cubicBezTo>
                    <a:cubicBezTo>
                      <a:pt x="6171" y="15120"/>
                      <a:pt x="6171" y="15120"/>
                      <a:pt x="7199" y="15120"/>
                    </a:cubicBezTo>
                    <a:cubicBezTo>
                      <a:pt x="7199" y="16199"/>
                      <a:pt x="7199" y="16199"/>
                      <a:pt x="7199" y="16199"/>
                    </a:cubicBezTo>
                    <a:cubicBezTo>
                      <a:pt x="8228" y="16199"/>
                      <a:pt x="8228" y="16199"/>
                      <a:pt x="9257" y="17280"/>
                    </a:cubicBezTo>
                    <a:cubicBezTo>
                      <a:pt x="9257" y="17280"/>
                      <a:pt x="9257" y="17280"/>
                      <a:pt x="9257" y="17280"/>
                    </a:cubicBezTo>
                    <a:cubicBezTo>
                      <a:pt x="10285" y="17280"/>
                      <a:pt x="10285" y="18360"/>
                      <a:pt x="10285" y="18360"/>
                    </a:cubicBezTo>
                    <a:cubicBezTo>
                      <a:pt x="11314" y="18360"/>
                      <a:pt x="11314" y="18360"/>
                      <a:pt x="11314" y="18360"/>
                    </a:cubicBezTo>
                    <a:cubicBezTo>
                      <a:pt x="11314" y="19440"/>
                      <a:pt x="12342" y="19440"/>
                      <a:pt x="12342" y="19440"/>
                    </a:cubicBezTo>
                    <a:cubicBezTo>
                      <a:pt x="12342" y="19440"/>
                      <a:pt x="12342" y="19440"/>
                      <a:pt x="13371" y="19440"/>
                    </a:cubicBezTo>
                    <a:cubicBezTo>
                      <a:pt x="13371" y="19440"/>
                      <a:pt x="14399" y="20520"/>
                      <a:pt x="14399" y="20520"/>
                    </a:cubicBezTo>
                    <a:cubicBezTo>
                      <a:pt x="14399" y="20520"/>
                      <a:pt x="14399" y="20520"/>
                      <a:pt x="14399" y="20520"/>
                    </a:cubicBezTo>
                    <a:cubicBezTo>
                      <a:pt x="15428" y="20520"/>
                      <a:pt x="15428" y="20520"/>
                      <a:pt x="16457" y="21599"/>
                    </a:cubicBezTo>
                    <a:cubicBezTo>
                      <a:pt x="17485" y="21599"/>
                      <a:pt x="18514" y="21599"/>
                      <a:pt x="19542" y="20520"/>
                    </a:cubicBezTo>
                    <a:close/>
                  </a:path>
                </a:pathLst>
              </a:custGeom>
              <a:solidFill>
                <a:srgbClr val="8DC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32" name="AutoShape 32"/>
              <p:cNvSpPr>
                <a:spLocks/>
              </p:cNvSpPr>
              <p:nvPr/>
            </p:nvSpPr>
            <p:spPr bwMode="auto">
              <a:xfrm>
                <a:off x="206486" y="314491"/>
                <a:ext cx="71385" cy="714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320"/>
                    </a:moveTo>
                    <a:cubicBezTo>
                      <a:pt x="20520" y="3240"/>
                      <a:pt x="19440" y="2160"/>
                      <a:pt x="18360" y="2160"/>
                    </a:cubicBezTo>
                    <a:cubicBezTo>
                      <a:pt x="18360" y="2160"/>
                      <a:pt x="18360" y="2160"/>
                      <a:pt x="17280" y="2160"/>
                    </a:cubicBezTo>
                    <a:cubicBezTo>
                      <a:pt x="17280" y="2160"/>
                      <a:pt x="17280" y="2160"/>
                      <a:pt x="16199" y="1080"/>
                    </a:cubicBezTo>
                    <a:cubicBezTo>
                      <a:pt x="15120" y="1080"/>
                      <a:pt x="14040" y="1080"/>
                      <a:pt x="12960" y="1080"/>
                    </a:cubicBezTo>
                    <a:cubicBezTo>
                      <a:pt x="12960" y="1080"/>
                      <a:pt x="12960" y="1080"/>
                      <a:pt x="11880" y="1080"/>
                    </a:cubicBezTo>
                    <a:cubicBezTo>
                      <a:pt x="10800" y="0"/>
                      <a:pt x="9720" y="0"/>
                      <a:pt x="8640" y="0"/>
                    </a:cubicBezTo>
                    <a:cubicBezTo>
                      <a:pt x="7560" y="0"/>
                      <a:pt x="7560" y="0"/>
                      <a:pt x="7560" y="0"/>
                    </a:cubicBezTo>
                    <a:cubicBezTo>
                      <a:pt x="6480" y="0"/>
                      <a:pt x="5400" y="0"/>
                      <a:pt x="3240" y="0"/>
                    </a:cubicBezTo>
                    <a:cubicBezTo>
                      <a:pt x="2160" y="0"/>
                      <a:pt x="2160" y="0"/>
                      <a:pt x="1080" y="1080"/>
                    </a:cubicBezTo>
                    <a:cubicBezTo>
                      <a:pt x="0" y="1080"/>
                      <a:pt x="0" y="3240"/>
                      <a:pt x="0" y="4320"/>
                    </a:cubicBezTo>
                    <a:cubicBezTo>
                      <a:pt x="0" y="17280"/>
                      <a:pt x="0" y="17280"/>
                      <a:pt x="0" y="17280"/>
                    </a:cubicBezTo>
                    <a:cubicBezTo>
                      <a:pt x="0" y="18360"/>
                      <a:pt x="0" y="19440"/>
                      <a:pt x="1080" y="20520"/>
                    </a:cubicBezTo>
                    <a:cubicBezTo>
                      <a:pt x="2160" y="21599"/>
                      <a:pt x="3240" y="21599"/>
                      <a:pt x="5400" y="21599"/>
                    </a:cubicBezTo>
                    <a:cubicBezTo>
                      <a:pt x="5400" y="20520"/>
                      <a:pt x="6480" y="20520"/>
                      <a:pt x="6480" y="20520"/>
                    </a:cubicBezTo>
                    <a:cubicBezTo>
                      <a:pt x="6480" y="20520"/>
                      <a:pt x="6480" y="20520"/>
                      <a:pt x="6480" y="20520"/>
                    </a:cubicBezTo>
                    <a:cubicBezTo>
                      <a:pt x="7560" y="20520"/>
                      <a:pt x="7560" y="19440"/>
                      <a:pt x="8640" y="19440"/>
                    </a:cubicBezTo>
                    <a:cubicBezTo>
                      <a:pt x="8640" y="19440"/>
                      <a:pt x="8640" y="19440"/>
                      <a:pt x="8640" y="19440"/>
                    </a:cubicBezTo>
                    <a:cubicBezTo>
                      <a:pt x="8640" y="19440"/>
                      <a:pt x="9720" y="19440"/>
                      <a:pt x="9720" y="18360"/>
                    </a:cubicBezTo>
                    <a:cubicBezTo>
                      <a:pt x="10800" y="18360"/>
                      <a:pt x="10800" y="18360"/>
                      <a:pt x="10800" y="18360"/>
                    </a:cubicBezTo>
                    <a:cubicBezTo>
                      <a:pt x="10800" y="18360"/>
                      <a:pt x="11880" y="17280"/>
                      <a:pt x="11880" y="17280"/>
                    </a:cubicBezTo>
                    <a:cubicBezTo>
                      <a:pt x="11880" y="17280"/>
                      <a:pt x="11880" y="17280"/>
                      <a:pt x="12960" y="17280"/>
                    </a:cubicBezTo>
                    <a:cubicBezTo>
                      <a:pt x="12960" y="16199"/>
                      <a:pt x="12960" y="16199"/>
                      <a:pt x="14040" y="16199"/>
                    </a:cubicBezTo>
                    <a:cubicBezTo>
                      <a:pt x="14040" y="16199"/>
                      <a:pt x="14040" y="16199"/>
                      <a:pt x="15120" y="15120"/>
                    </a:cubicBezTo>
                    <a:cubicBezTo>
                      <a:pt x="15120" y="15120"/>
                      <a:pt x="15120" y="15120"/>
                      <a:pt x="15120" y="15120"/>
                    </a:cubicBezTo>
                    <a:cubicBezTo>
                      <a:pt x="16199" y="14040"/>
                      <a:pt x="16199" y="14040"/>
                      <a:pt x="16199" y="14040"/>
                    </a:cubicBezTo>
                    <a:cubicBezTo>
                      <a:pt x="17280" y="12960"/>
                      <a:pt x="17280" y="12960"/>
                      <a:pt x="17280" y="12960"/>
                    </a:cubicBezTo>
                    <a:cubicBezTo>
                      <a:pt x="18360" y="11880"/>
                      <a:pt x="18360" y="11880"/>
                      <a:pt x="19440" y="10800"/>
                    </a:cubicBezTo>
                    <a:cubicBezTo>
                      <a:pt x="19440" y="10800"/>
                      <a:pt x="19440" y="10800"/>
                      <a:pt x="19440" y="10800"/>
                    </a:cubicBezTo>
                    <a:cubicBezTo>
                      <a:pt x="19440" y="9720"/>
                      <a:pt x="20520" y="9720"/>
                      <a:pt x="20520" y="8640"/>
                    </a:cubicBezTo>
                    <a:cubicBezTo>
                      <a:pt x="20520" y="8640"/>
                      <a:pt x="20520" y="8640"/>
                      <a:pt x="20520" y="8640"/>
                    </a:cubicBezTo>
                    <a:cubicBezTo>
                      <a:pt x="21599" y="7560"/>
                      <a:pt x="21599" y="6480"/>
                      <a:pt x="21599" y="4320"/>
                    </a:cubicBezTo>
                    <a:close/>
                  </a:path>
                </a:pathLst>
              </a:custGeom>
              <a:solidFill>
                <a:srgbClr val="8DC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33" name="AutoShape 33"/>
              <p:cNvSpPr>
                <a:spLocks/>
              </p:cNvSpPr>
              <p:nvPr/>
            </p:nvSpPr>
            <p:spPr bwMode="auto">
              <a:xfrm>
                <a:off x="314357" y="60350"/>
                <a:ext cx="77730" cy="125483"/>
              </a:xfrm>
              <a:custGeom>
                <a:avLst/>
                <a:gdLst>
                  <a:gd name="T0" fmla="+- 0 11098 597"/>
                  <a:gd name="T1" fmla="*/ T0 w 21003"/>
                  <a:gd name="T2" fmla="*/ 10800 h 21600"/>
                  <a:gd name="T3" fmla="+- 0 11098 597"/>
                  <a:gd name="T4" fmla="*/ T3 w 21003"/>
                  <a:gd name="T5" fmla="*/ 10800 h 21600"/>
                  <a:gd name="T6" fmla="+- 0 11098 597"/>
                  <a:gd name="T7" fmla="*/ T6 w 21003"/>
                  <a:gd name="T8" fmla="*/ 10800 h 21600"/>
                  <a:gd name="T9" fmla="+- 0 11098 597"/>
                  <a:gd name="T10" fmla="*/ T9 w 21003"/>
                  <a:gd name="T11" fmla="*/ 10800 h 21600"/>
                </a:gdLst>
                <a:ahLst/>
                <a:cxnLst>
                  <a:cxn ang="0">
                    <a:pos x="T1" y="T2"/>
                  </a:cxn>
                  <a:cxn ang="0">
                    <a:pos x="T4" y="T5"/>
                  </a:cxn>
                  <a:cxn ang="0">
                    <a:pos x="T7" y="T8"/>
                  </a:cxn>
                  <a:cxn ang="0">
                    <a:pos x="T10" y="T11"/>
                  </a:cxn>
                </a:cxnLst>
                <a:rect l="0" t="0" r="r" b="b"/>
                <a:pathLst>
                  <a:path w="21003" h="21600">
                    <a:moveTo>
                      <a:pt x="5293" y="19131"/>
                    </a:moveTo>
                    <a:cubicBezTo>
                      <a:pt x="5293" y="19131"/>
                      <a:pt x="5293" y="19131"/>
                      <a:pt x="5293" y="18514"/>
                    </a:cubicBezTo>
                    <a:cubicBezTo>
                      <a:pt x="5293" y="18514"/>
                      <a:pt x="5293" y="18514"/>
                      <a:pt x="5293" y="18514"/>
                    </a:cubicBezTo>
                    <a:cubicBezTo>
                      <a:pt x="5293" y="18514"/>
                      <a:pt x="5293" y="17897"/>
                      <a:pt x="5293" y="17897"/>
                    </a:cubicBezTo>
                    <a:cubicBezTo>
                      <a:pt x="5293" y="17280"/>
                      <a:pt x="5293" y="17280"/>
                      <a:pt x="5293" y="16662"/>
                    </a:cubicBezTo>
                    <a:cubicBezTo>
                      <a:pt x="5293" y="16662"/>
                      <a:pt x="5293" y="16045"/>
                      <a:pt x="5293" y="16045"/>
                    </a:cubicBezTo>
                    <a:cubicBezTo>
                      <a:pt x="5293" y="15428"/>
                      <a:pt x="5293" y="15428"/>
                      <a:pt x="5293" y="14811"/>
                    </a:cubicBezTo>
                    <a:cubicBezTo>
                      <a:pt x="5293" y="14811"/>
                      <a:pt x="4312" y="14194"/>
                      <a:pt x="4312" y="14194"/>
                    </a:cubicBezTo>
                    <a:cubicBezTo>
                      <a:pt x="4312" y="13577"/>
                      <a:pt x="4312" y="12960"/>
                      <a:pt x="4312" y="12960"/>
                    </a:cubicBezTo>
                    <a:cubicBezTo>
                      <a:pt x="4312" y="12342"/>
                      <a:pt x="4312" y="12342"/>
                      <a:pt x="4312" y="11725"/>
                    </a:cubicBezTo>
                    <a:cubicBezTo>
                      <a:pt x="4312" y="11725"/>
                      <a:pt x="4312" y="11108"/>
                      <a:pt x="3330" y="11108"/>
                    </a:cubicBezTo>
                    <a:cubicBezTo>
                      <a:pt x="3330" y="10491"/>
                      <a:pt x="3330" y="10491"/>
                      <a:pt x="3330" y="9874"/>
                    </a:cubicBezTo>
                    <a:cubicBezTo>
                      <a:pt x="3330" y="9874"/>
                      <a:pt x="3330" y="9257"/>
                      <a:pt x="3330" y="9257"/>
                    </a:cubicBezTo>
                    <a:cubicBezTo>
                      <a:pt x="3330" y="8640"/>
                      <a:pt x="2348" y="8640"/>
                      <a:pt x="2348" y="8022"/>
                    </a:cubicBezTo>
                    <a:cubicBezTo>
                      <a:pt x="2348" y="8022"/>
                      <a:pt x="2348" y="7405"/>
                      <a:pt x="2348" y="7405"/>
                    </a:cubicBezTo>
                    <a:cubicBezTo>
                      <a:pt x="2348" y="6788"/>
                      <a:pt x="1366" y="6788"/>
                      <a:pt x="1366" y="6171"/>
                    </a:cubicBezTo>
                    <a:cubicBezTo>
                      <a:pt x="1366" y="6171"/>
                      <a:pt x="1366" y="5554"/>
                      <a:pt x="1366" y="5554"/>
                    </a:cubicBezTo>
                    <a:cubicBezTo>
                      <a:pt x="1366" y="4937"/>
                      <a:pt x="384" y="4937"/>
                      <a:pt x="384" y="4320"/>
                    </a:cubicBezTo>
                    <a:cubicBezTo>
                      <a:pt x="384" y="4320"/>
                      <a:pt x="384" y="3702"/>
                      <a:pt x="384" y="3702"/>
                    </a:cubicBezTo>
                    <a:cubicBezTo>
                      <a:pt x="-597" y="2468"/>
                      <a:pt x="384" y="1234"/>
                      <a:pt x="2348" y="617"/>
                    </a:cubicBezTo>
                    <a:cubicBezTo>
                      <a:pt x="2348" y="617"/>
                      <a:pt x="2348" y="0"/>
                      <a:pt x="3330" y="0"/>
                    </a:cubicBezTo>
                    <a:cubicBezTo>
                      <a:pt x="3330" y="0"/>
                      <a:pt x="4312" y="0"/>
                      <a:pt x="4312" y="0"/>
                    </a:cubicBezTo>
                    <a:cubicBezTo>
                      <a:pt x="6275" y="0"/>
                      <a:pt x="7257" y="0"/>
                      <a:pt x="7257" y="617"/>
                    </a:cubicBezTo>
                    <a:cubicBezTo>
                      <a:pt x="15112" y="5554"/>
                      <a:pt x="19039" y="12342"/>
                      <a:pt x="21002" y="18514"/>
                    </a:cubicBezTo>
                    <a:cubicBezTo>
                      <a:pt x="21002" y="19748"/>
                      <a:pt x="20021" y="20365"/>
                      <a:pt x="20021" y="20982"/>
                    </a:cubicBezTo>
                    <a:cubicBezTo>
                      <a:pt x="19039" y="20982"/>
                      <a:pt x="18057" y="21599"/>
                      <a:pt x="17075" y="21599"/>
                    </a:cubicBezTo>
                    <a:cubicBezTo>
                      <a:pt x="9221" y="21599"/>
                      <a:pt x="9221" y="21599"/>
                      <a:pt x="9221" y="21599"/>
                    </a:cubicBezTo>
                    <a:cubicBezTo>
                      <a:pt x="7257" y="21599"/>
                      <a:pt x="6275" y="20365"/>
                      <a:pt x="5293" y="19131"/>
                    </a:cubicBezTo>
                    <a:close/>
                  </a:path>
                </a:pathLst>
              </a:custGeom>
              <a:solidFill>
                <a:srgbClr val="8DC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34" name="AutoShape 34"/>
              <p:cNvSpPr>
                <a:spLocks/>
              </p:cNvSpPr>
              <p:nvPr/>
            </p:nvSpPr>
            <p:spPr bwMode="auto">
              <a:xfrm>
                <a:off x="261" y="57173"/>
                <a:ext cx="77730" cy="128659"/>
              </a:xfrm>
              <a:custGeom>
                <a:avLst/>
                <a:gdLst>
                  <a:gd name="T0" fmla="+- 0 11087 575"/>
                  <a:gd name="T1" fmla="*/ T0 w 21025"/>
                  <a:gd name="T2" fmla="+- 0 10975 351"/>
                  <a:gd name="T3" fmla="*/ 10975 h 21249"/>
                  <a:gd name="T4" fmla="+- 0 11087 575"/>
                  <a:gd name="T5" fmla="*/ T4 w 21025"/>
                  <a:gd name="T6" fmla="+- 0 10975 351"/>
                  <a:gd name="T7" fmla="*/ 10975 h 21249"/>
                  <a:gd name="T8" fmla="+- 0 11087 575"/>
                  <a:gd name="T9" fmla="*/ T8 w 21025"/>
                  <a:gd name="T10" fmla="+- 0 10975 351"/>
                  <a:gd name="T11" fmla="*/ 10975 h 21249"/>
                  <a:gd name="T12" fmla="+- 0 11087 575"/>
                  <a:gd name="T13" fmla="*/ T12 w 21025"/>
                  <a:gd name="T14" fmla="+- 0 10975 351"/>
                  <a:gd name="T15" fmla="*/ 10975 h 21249"/>
                </a:gdLst>
                <a:ahLst/>
                <a:cxnLst>
                  <a:cxn ang="0">
                    <a:pos x="T1" y="T3"/>
                  </a:cxn>
                  <a:cxn ang="0">
                    <a:pos x="T5" y="T7"/>
                  </a:cxn>
                  <a:cxn ang="0">
                    <a:pos x="T9" y="T11"/>
                  </a:cxn>
                  <a:cxn ang="0">
                    <a:pos x="T13" y="T15"/>
                  </a:cxn>
                </a:cxnLst>
                <a:rect l="0" t="0" r="r" b="b"/>
                <a:pathLst>
                  <a:path w="21025" h="21249">
                    <a:moveTo>
                      <a:pt x="19061" y="6248"/>
                    </a:moveTo>
                    <a:cubicBezTo>
                      <a:pt x="19061" y="6248"/>
                      <a:pt x="19061" y="6848"/>
                      <a:pt x="18079" y="7448"/>
                    </a:cubicBezTo>
                    <a:cubicBezTo>
                      <a:pt x="18079" y="7448"/>
                      <a:pt x="18079" y="7448"/>
                      <a:pt x="18079" y="8048"/>
                    </a:cubicBezTo>
                    <a:cubicBezTo>
                      <a:pt x="18079" y="8048"/>
                      <a:pt x="18079" y="8648"/>
                      <a:pt x="18079" y="9248"/>
                    </a:cubicBezTo>
                    <a:cubicBezTo>
                      <a:pt x="17097" y="9248"/>
                      <a:pt x="17097" y="9848"/>
                      <a:pt x="17097" y="9848"/>
                    </a:cubicBezTo>
                    <a:cubicBezTo>
                      <a:pt x="17097" y="10449"/>
                      <a:pt x="17097" y="10449"/>
                      <a:pt x="17097" y="11048"/>
                    </a:cubicBezTo>
                    <a:cubicBezTo>
                      <a:pt x="17097" y="11048"/>
                      <a:pt x="17097" y="11648"/>
                      <a:pt x="16115" y="11648"/>
                    </a:cubicBezTo>
                    <a:cubicBezTo>
                      <a:pt x="16115" y="12248"/>
                      <a:pt x="16115" y="12248"/>
                      <a:pt x="16115" y="12849"/>
                    </a:cubicBezTo>
                    <a:cubicBezTo>
                      <a:pt x="16115" y="12849"/>
                      <a:pt x="16115" y="13448"/>
                      <a:pt x="16115" y="14048"/>
                    </a:cubicBezTo>
                    <a:cubicBezTo>
                      <a:pt x="16115" y="14048"/>
                      <a:pt x="16115" y="14648"/>
                      <a:pt x="16115" y="14648"/>
                    </a:cubicBezTo>
                    <a:cubicBezTo>
                      <a:pt x="16115" y="15249"/>
                      <a:pt x="15134" y="15249"/>
                      <a:pt x="15134" y="15849"/>
                    </a:cubicBezTo>
                    <a:cubicBezTo>
                      <a:pt x="15134" y="15849"/>
                      <a:pt x="15134" y="16448"/>
                      <a:pt x="15134" y="16448"/>
                    </a:cubicBezTo>
                    <a:cubicBezTo>
                      <a:pt x="15134" y="17049"/>
                      <a:pt x="15134" y="17049"/>
                      <a:pt x="15134" y="17648"/>
                    </a:cubicBezTo>
                    <a:cubicBezTo>
                      <a:pt x="15134" y="17648"/>
                      <a:pt x="15134" y="18248"/>
                      <a:pt x="15134" y="18248"/>
                    </a:cubicBezTo>
                    <a:cubicBezTo>
                      <a:pt x="15134" y="18248"/>
                      <a:pt x="15134" y="18248"/>
                      <a:pt x="15134" y="18248"/>
                    </a:cubicBezTo>
                    <a:cubicBezTo>
                      <a:pt x="15134" y="18848"/>
                      <a:pt x="15134" y="18848"/>
                      <a:pt x="15134" y="18848"/>
                    </a:cubicBezTo>
                    <a:cubicBezTo>
                      <a:pt x="15134" y="20049"/>
                      <a:pt x="13170" y="21249"/>
                      <a:pt x="11206" y="21249"/>
                    </a:cubicBezTo>
                    <a:cubicBezTo>
                      <a:pt x="4334" y="21249"/>
                      <a:pt x="4334" y="21249"/>
                      <a:pt x="4334" y="21249"/>
                    </a:cubicBezTo>
                    <a:cubicBezTo>
                      <a:pt x="2370" y="21249"/>
                      <a:pt x="1388" y="20649"/>
                      <a:pt x="1388" y="20649"/>
                    </a:cubicBezTo>
                    <a:cubicBezTo>
                      <a:pt x="406" y="20049"/>
                      <a:pt x="-575" y="19448"/>
                      <a:pt x="406" y="18248"/>
                    </a:cubicBezTo>
                    <a:cubicBezTo>
                      <a:pt x="1388" y="12248"/>
                      <a:pt x="6297" y="5648"/>
                      <a:pt x="13170" y="848"/>
                    </a:cubicBezTo>
                    <a:cubicBezTo>
                      <a:pt x="14152" y="248"/>
                      <a:pt x="16115" y="-351"/>
                      <a:pt x="18079" y="248"/>
                    </a:cubicBezTo>
                    <a:cubicBezTo>
                      <a:pt x="18079" y="248"/>
                      <a:pt x="18079" y="848"/>
                      <a:pt x="19061" y="848"/>
                    </a:cubicBezTo>
                    <a:cubicBezTo>
                      <a:pt x="20043" y="1448"/>
                      <a:pt x="21024" y="2648"/>
                      <a:pt x="21024" y="3848"/>
                    </a:cubicBezTo>
                    <a:cubicBezTo>
                      <a:pt x="20043" y="3848"/>
                      <a:pt x="20043" y="3848"/>
                      <a:pt x="20043" y="4448"/>
                    </a:cubicBezTo>
                    <a:cubicBezTo>
                      <a:pt x="20043" y="4448"/>
                      <a:pt x="20043" y="5048"/>
                      <a:pt x="19061" y="5648"/>
                    </a:cubicBezTo>
                    <a:cubicBezTo>
                      <a:pt x="19061" y="5648"/>
                      <a:pt x="19061" y="5648"/>
                      <a:pt x="19061" y="6248"/>
                    </a:cubicBezTo>
                    <a:close/>
                  </a:path>
                </a:pathLst>
              </a:custGeom>
              <a:solidFill>
                <a:srgbClr val="8DC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35" name="AutoShape 35"/>
              <p:cNvSpPr>
                <a:spLocks/>
              </p:cNvSpPr>
              <p:nvPr/>
            </p:nvSpPr>
            <p:spPr bwMode="auto">
              <a:xfrm>
                <a:off x="206486" y="77822"/>
                <a:ext cx="114217" cy="1080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00" y="21600"/>
                    </a:moveTo>
                    <a:cubicBezTo>
                      <a:pt x="2025" y="21600"/>
                      <a:pt x="2025" y="21600"/>
                      <a:pt x="2025" y="21600"/>
                    </a:cubicBezTo>
                    <a:cubicBezTo>
                      <a:pt x="675" y="21600"/>
                      <a:pt x="0" y="20160"/>
                      <a:pt x="0" y="18720"/>
                    </a:cubicBezTo>
                    <a:cubicBezTo>
                      <a:pt x="0" y="5039"/>
                      <a:pt x="0" y="5039"/>
                      <a:pt x="0" y="5039"/>
                    </a:cubicBezTo>
                    <a:cubicBezTo>
                      <a:pt x="0" y="3599"/>
                      <a:pt x="675" y="2879"/>
                      <a:pt x="2025" y="2159"/>
                    </a:cubicBezTo>
                    <a:cubicBezTo>
                      <a:pt x="2025" y="2159"/>
                      <a:pt x="2700" y="2159"/>
                      <a:pt x="2700" y="2159"/>
                    </a:cubicBezTo>
                    <a:cubicBezTo>
                      <a:pt x="2700" y="2159"/>
                      <a:pt x="2700" y="2159"/>
                      <a:pt x="2700" y="2159"/>
                    </a:cubicBezTo>
                    <a:cubicBezTo>
                      <a:pt x="3375" y="2159"/>
                      <a:pt x="4725" y="2159"/>
                      <a:pt x="5400" y="2159"/>
                    </a:cubicBezTo>
                    <a:cubicBezTo>
                      <a:pt x="5400" y="2159"/>
                      <a:pt x="5400" y="2159"/>
                      <a:pt x="5400" y="2159"/>
                    </a:cubicBezTo>
                    <a:cubicBezTo>
                      <a:pt x="6075" y="2159"/>
                      <a:pt x="7425" y="2159"/>
                      <a:pt x="8100" y="1439"/>
                    </a:cubicBezTo>
                    <a:cubicBezTo>
                      <a:pt x="8100" y="1439"/>
                      <a:pt x="8775" y="1439"/>
                      <a:pt x="8775" y="1439"/>
                    </a:cubicBezTo>
                    <a:cubicBezTo>
                      <a:pt x="9450" y="1439"/>
                      <a:pt x="10125" y="1439"/>
                      <a:pt x="10800" y="1439"/>
                    </a:cubicBezTo>
                    <a:cubicBezTo>
                      <a:pt x="11475" y="719"/>
                      <a:pt x="11475" y="719"/>
                      <a:pt x="11475" y="719"/>
                    </a:cubicBezTo>
                    <a:cubicBezTo>
                      <a:pt x="12150" y="719"/>
                      <a:pt x="12150" y="719"/>
                      <a:pt x="12150" y="719"/>
                    </a:cubicBezTo>
                    <a:cubicBezTo>
                      <a:pt x="12150" y="719"/>
                      <a:pt x="12825" y="719"/>
                      <a:pt x="12825" y="719"/>
                    </a:cubicBezTo>
                    <a:cubicBezTo>
                      <a:pt x="13500" y="719"/>
                      <a:pt x="14175" y="0"/>
                      <a:pt x="14175" y="0"/>
                    </a:cubicBezTo>
                    <a:cubicBezTo>
                      <a:pt x="14850" y="0"/>
                      <a:pt x="14850" y="0"/>
                      <a:pt x="15525" y="0"/>
                    </a:cubicBezTo>
                    <a:cubicBezTo>
                      <a:pt x="16200" y="0"/>
                      <a:pt x="17550" y="719"/>
                      <a:pt x="17550" y="1439"/>
                    </a:cubicBezTo>
                    <a:cubicBezTo>
                      <a:pt x="17550" y="2159"/>
                      <a:pt x="17550" y="2159"/>
                      <a:pt x="17550" y="2159"/>
                    </a:cubicBezTo>
                    <a:cubicBezTo>
                      <a:pt x="18225" y="2879"/>
                      <a:pt x="18225" y="3599"/>
                      <a:pt x="18225" y="3599"/>
                    </a:cubicBezTo>
                    <a:cubicBezTo>
                      <a:pt x="18225" y="3599"/>
                      <a:pt x="18225" y="3599"/>
                      <a:pt x="18225" y="4319"/>
                    </a:cubicBezTo>
                    <a:cubicBezTo>
                      <a:pt x="19575" y="7199"/>
                      <a:pt x="20250" y="10800"/>
                      <a:pt x="20925" y="14399"/>
                    </a:cubicBezTo>
                    <a:cubicBezTo>
                      <a:pt x="20925" y="14399"/>
                      <a:pt x="20925" y="14399"/>
                      <a:pt x="20925" y="15119"/>
                    </a:cubicBezTo>
                    <a:cubicBezTo>
                      <a:pt x="20925" y="15119"/>
                      <a:pt x="20925" y="15839"/>
                      <a:pt x="20925" y="16559"/>
                    </a:cubicBezTo>
                    <a:cubicBezTo>
                      <a:pt x="20925" y="16559"/>
                      <a:pt x="20925" y="17279"/>
                      <a:pt x="20925" y="17279"/>
                    </a:cubicBezTo>
                    <a:cubicBezTo>
                      <a:pt x="20925" y="18000"/>
                      <a:pt x="20925" y="18000"/>
                      <a:pt x="21600" y="18720"/>
                    </a:cubicBezTo>
                    <a:cubicBezTo>
                      <a:pt x="21600" y="19440"/>
                      <a:pt x="20925" y="20160"/>
                      <a:pt x="20250" y="20879"/>
                    </a:cubicBezTo>
                    <a:cubicBezTo>
                      <a:pt x="20250" y="20879"/>
                      <a:pt x="19575" y="21600"/>
                      <a:pt x="18900" y="21600"/>
                    </a:cubicBezTo>
                    <a:close/>
                  </a:path>
                </a:pathLst>
              </a:custGeom>
              <a:solidFill>
                <a:srgbClr val="8DC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3" name="AutoShape 36"/>
              <p:cNvSpPr>
                <a:spLocks/>
              </p:cNvSpPr>
              <p:nvPr/>
            </p:nvSpPr>
            <p:spPr bwMode="auto">
              <a:xfrm>
                <a:off x="74819" y="77822"/>
                <a:ext cx="114217" cy="1080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039"/>
                    </a:moveTo>
                    <a:cubicBezTo>
                      <a:pt x="21600" y="18720"/>
                      <a:pt x="21600" y="18720"/>
                      <a:pt x="21600" y="18720"/>
                    </a:cubicBezTo>
                    <a:cubicBezTo>
                      <a:pt x="21600" y="20160"/>
                      <a:pt x="20250" y="21600"/>
                      <a:pt x="18900" y="21600"/>
                    </a:cubicBezTo>
                    <a:cubicBezTo>
                      <a:pt x="2700" y="21600"/>
                      <a:pt x="2700" y="21600"/>
                      <a:pt x="2700" y="21600"/>
                    </a:cubicBezTo>
                    <a:cubicBezTo>
                      <a:pt x="2025" y="21600"/>
                      <a:pt x="675" y="20879"/>
                      <a:pt x="675" y="20879"/>
                    </a:cubicBezTo>
                    <a:cubicBezTo>
                      <a:pt x="0" y="20160"/>
                      <a:pt x="0" y="19440"/>
                      <a:pt x="0" y="18720"/>
                    </a:cubicBezTo>
                    <a:cubicBezTo>
                      <a:pt x="0" y="18000"/>
                      <a:pt x="0" y="18000"/>
                      <a:pt x="0" y="17279"/>
                    </a:cubicBezTo>
                    <a:cubicBezTo>
                      <a:pt x="0" y="17279"/>
                      <a:pt x="0" y="16559"/>
                      <a:pt x="0" y="16559"/>
                    </a:cubicBezTo>
                    <a:cubicBezTo>
                      <a:pt x="0" y="15839"/>
                      <a:pt x="0" y="15119"/>
                      <a:pt x="0" y="15119"/>
                    </a:cubicBezTo>
                    <a:cubicBezTo>
                      <a:pt x="0" y="14399"/>
                      <a:pt x="0" y="14399"/>
                      <a:pt x="0" y="14399"/>
                    </a:cubicBezTo>
                    <a:cubicBezTo>
                      <a:pt x="675" y="10800"/>
                      <a:pt x="1350" y="7199"/>
                      <a:pt x="2700" y="3599"/>
                    </a:cubicBezTo>
                    <a:cubicBezTo>
                      <a:pt x="2700" y="3599"/>
                      <a:pt x="2700" y="3599"/>
                      <a:pt x="2700" y="3599"/>
                    </a:cubicBezTo>
                    <a:cubicBezTo>
                      <a:pt x="2700" y="3599"/>
                      <a:pt x="3375" y="2879"/>
                      <a:pt x="3375" y="2159"/>
                    </a:cubicBezTo>
                    <a:cubicBezTo>
                      <a:pt x="3375" y="2159"/>
                      <a:pt x="3375" y="2159"/>
                      <a:pt x="3375" y="1439"/>
                    </a:cubicBezTo>
                    <a:cubicBezTo>
                      <a:pt x="4050" y="719"/>
                      <a:pt x="4725" y="0"/>
                      <a:pt x="6075" y="0"/>
                    </a:cubicBezTo>
                    <a:cubicBezTo>
                      <a:pt x="6075" y="0"/>
                      <a:pt x="6075" y="0"/>
                      <a:pt x="6075" y="0"/>
                    </a:cubicBezTo>
                    <a:cubicBezTo>
                      <a:pt x="6075" y="0"/>
                      <a:pt x="6075" y="0"/>
                      <a:pt x="6750" y="0"/>
                    </a:cubicBezTo>
                    <a:cubicBezTo>
                      <a:pt x="7425" y="0"/>
                      <a:pt x="8100" y="719"/>
                      <a:pt x="8100" y="719"/>
                    </a:cubicBezTo>
                    <a:cubicBezTo>
                      <a:pt x="8775" y="719"/>
                      <a:pt x="8775" y="719"/>
                      <a:pt x="8775" y="719"/>
                    </a:cubicBezTo>
                    <a:cubicBezTo>
                      <a:pt x="8775" y="719"/>
                      <a:pt x="8775" y="719"/>
                      <a:pt x="9450" y="719"/>
                    </a:cubicBezTo>
                    <a:cubicBezTo>
                      <a:pt x="9450" y="719"/>
                      <a:pt x="10125" y="719"/>
                      <a:pt x="10125" y="1439"/>
                    </a:cubicBezTo>
                    <a:cubicBezTo>
                      <a:pt x="10800" y="1439"/>
                      <a:pt x="11475" y="1439"/>
                      <a:pt x="12150" y="1439"/>
                    </a:cubicBezTo>
                    <a:cubicBezTo>
                      <a:pt x="12150" y="1439"/>
                      <a:pt x="12825" y="1439"/>
                      <a:pt x="12825" y="1439"/>
                    </a:cubicBezTo>
                    <a:cubicBezTo>
                      <a:pt x="14175" y="2159"/>
                      <a:pt x="14850" y="2159"/>
                      <a:pt x="15525" y="2159"/>
                    </a:cubicBezTo>
                    <a:cubicBezTo>
                      <a:pt x="15525" y="2159"/>
                      <a:pt x="15525" y="2159"/>
                      <a:pt x="15525" y="2159"/>
                    </a:cubicBezTo>
                    <a:cubicBezTo>
                      <a:pt x="16875" y="2159"/>
                      <a:pt x="17550" y="2159"/>
                      <a:pt x="18225" y="2159"/>
                    </a:cubicBezTo>
                    <a:cubicBezTo>
                      <a:pt x="18225" y="2159"/>
                      <a:pt x="18225" y="2159"/>
                      <a:pt x="18225" y="2159"/>
                    </a:cubicBezTo>
                    <a:cubicBezTo>
                      <a:pt x="18900" y="2159"/>
                      <a:pt x="18900" y="2159"/>
                      <a:pt x="18900" y="2159"/>
                    </a:cubicBezTo>
                    <a:cubicBezTo>
                      <a:pt x="20250" y="2879"/>
                      <a:pt x="21600" y="3599"/>
                      <a:pt x="21600" y="5039"/>
                    </a:cubicBezTo>
                    <a:close/>
                  </a:path>
                </a:pathLst>
              </a:custGeom>
              <a:solidFill>
                <a:srgbClr val="8DC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37" name="AutoShape 37"/>
              <p:cNvSpPr>
                <a:spLocks/>
              </p:cNvSpPr>
              <p:nvPr/>
            </p:nvSpPr>
            <p:spPr bwMode="auto">
              <a:xfrm>
                <a:off x="112891" y="-9"/>
                <a:ext cx="76145" cy="74654"/>
              </a:xfrm>
              <a:custGeom>
                <a:avLst/>
                <a:gdLst>
                  <a:gd name="T0" fmla="*/ 10800 w 21600"/>
                  <a:gd name="T1" fmla="+- 0 11085 571"/>
                  <a:gd name="T2" fmla="*/ 11085 h 21029"/>
                  <a:gd name="T3" fmla="*/ 10800 w 21600"/>
                  <a:gd name="T4" fmla="+- 0 11085 571"/>
                  <a:gd name="T5" fmla="*/ 11085 h 21029"/>
                  <a:gd name="T6" fmla="*/ 10800 w 21600"/>
                  <a:gd name="T7" fmla="+- 0 11085 571"/>
                  <a:gd name="T8" fmla="*/ 11085 h 21029"/>
                  <a:gd name="T9" fmla="*/ 10800 w 21600"/>
                  <a:gd name="T10" fmla="+- 0 11085 571"/>
                  <a:gd name="T11" fmla="*/ 11085 h 21029"/>
                </a:gdLst>
                <a:ahLst/>
                <a:cxnLst>
                  <a:cxn ang="0">
                    <a:pos x="T0" y="T2"/>
                  </a:cxn>
                  <a:cxn ang="0">
                    <a:pos x="T3" y="T5"/>
                  </a:cxn>
                  <a:cxn ang="0">
                    <a:pos x="T6" y="T8"/>
                  </a:cxn>
                  <a:cxn ang="0">
                    <a:pos x="T9" y="T11"/>
                  </a:cxn>
                </a:cxnLst>
                <a:rect l="0" t="0" r="r" b="b"/>
                <a:pathLst>
                  <a:path w="21600" h="21029">
                    <a:moveTo>
                      <a:pt x="19542" y="457"/>
                    </a:moveTo>
                    <a:cubicBezTo>
                      <a:pt x="20571" y="1486"/>
                      <a:pt x="21600" y="2514"/>
                      <a:pt x="21600" y="3543"/>
                    </a:cubicBezTo>
                    <a:cubicBezTo>
                      <a:pt x="21600" y="16914"/>
                      <a:pt x="21600" y="16914"/>
                      <a:pt x="21600" y="16914"/>
                    </a:cubicBezTo>
                    <a:cubicBezTo>
                      <a:pt x="21600" y="17943"/>
                      <a:pt x="20571" y="18971"/>
                      <a:pt x="19542" y="20000"/>
                    </a:cubicBezTo>
                    <a:cubicBezTo>
                      <a:pt x="19542" y="20000"/>
                      <a:pt x="18514" y="21029"/>
                      <a:pt x="17485" y="21029"/>
                    </a:cubicBezTo>
                    <a:cubicBezTo>
                      <a:pt x="15428" y="21029"/>
                      <a:pt x="14399" y="20000"/>
                      <a:pt x="13371" y="20000"/>
                    </a:cubicBezTo>
                    <a:cubicBezTo>
                      <a:pt x="13371" y="20000"/>
                      <a:pt x="13371" y="20000"/>
                      <a:pt x="13371" y="20000"/>
                    </a:cubicBezTo>
                    <a:cubicBezTo>
                      <a:pt x="12342" y="20000"/>
                      <a:pt x="10285" y="20000"/>
                      <a:pt x="9257" y="20000"/>
                    </a:cubicBezTo>
                    <a:cubicBezTo>
                      <a:pt x="9257" y="20000"/>
                      <a:pt x="8228" y="20000"/>
                      <a:pt x="8228" y="18971"/>
                    </a:cubicBezTo>
                    <a:cubicBezTo>
                      <a:pt x="7199" y="18971"/>
                      <a:pt x="6171" y="18971"/>
                      <a:pt x="5142" y="18971"/>
                    </a:cubicBezTo>
                    <a:cubicBezTo>
                      <a:pt x="5142" y="18971"/>
                      <a:pt x="4114" y="18971"/>
                      <a:pt x="4114" y="18971"/>
                    </a:cubicBezTo>
                    <a:cubicBezTo>
                      <a:pt x="4114" y="17943"/>
                      <a:pt x="3085" y="17943"/>
                      <a:pt x="3085" y="17943"/>
                    </a:cubicBezTo>
                    <a:cubicBezTo>
                      <a:pt x="2057" y="17943"/>
                      <a:pt x="1028" y="16914"/>
                      <a:pt x="0" y="15886"/>
                    </a:cubicBezTo>
                    <a:cubicBezTo>
                      <a:pt x="0" y="14857"/>
                      <a:pt x="0" y="12800"/>
                      <a:pt x="1028" y="11771"/>
                    </a:cubicBezTo>
                    <a:cubicBezTo>
                      <a:pt x="1028" y="11771"/>
                      <a:pt x="1028" y="11771"/>
                      <a:pt x="1028" y="11771"/>
                    </a:cubicBezTo>
                    <a:cubicBezTo>
                      <a:pt x="1028" y="10743"/>
                      <a:pt x="2057" y="10743"/>
                      <a:pt x="2057" y="10743"/>
                    </a:cubicBezTo>
                    <a:cubicBezTo>
                      <a:pt x="2057" y="9714"/>
                      <a:pt x="2057" y="9714"/>
                      <a:pt x="3085" y="9714"/>
                    </a:cubicBezTo>
                    <a:cubicBezTo>
                      <a:pt x="3085" y="8686"/>
                      <a:pt x="4114" y="8686"/>
                      <a:pt x="4114" y="7657"/>
                    </a:cubicBezTo>
                    <a:cubicBezTo>
                      <a:pt x="4114" y="7657"/>
                      <a:pt x="5142" y="7657"/>
                      <a:pt x="5142" y="7657"/>
                    </a:cubicBezTo>
                    <a:cubicBezTo>
                      <a:pt x="5142" y="6629"/>
                      <a:pt x="5142" y="6629"/>
                      <a:pt x="6171" y="6629"/>
                    </a:cubicBezTo>
                    <a:cubicBezTo>
                      <a:pt x="6171" y="5600"/>
                      <a:pt x="6171" y="5600"/>
                      <a:pt x="7199" y="5600"/>
                    </a:cubicBezTo>
                    <a:cubicBezTo>
                      <a:pt x="7199" y="5600"/>
                      <a:pt x="7199" y="5600"/>
                      <a:pt x="7199" y="4571"/>
                    </a:cubicBezTo>
                    <a:cubicBezTo>
                      <a:pt x="8228" y="4571"/>
                      <a:pt x="8228" y="4571"/>
                      <a:pt x="9257" y="4571"/>
                    </a:cubicBezTo>
                    <a:cubicBezTo>
                      <a:pt x="9257" y="3543"/>
                      <a:pt x="9257" y="3543"/>
                      <a:pt x="9257" y="3543"/>
                    </a:cubicBezTo>
                    <a:cubicBezTo>
                      <a:pt x="10285" y="3543"/>
                      <a:pt x="10285" y="3543"/>
                      <a:pt x="10285" y="2514"/>
                    </a:cubicBezTo>
                    <a:cubicBezTo>
                      <a:pt x="11314" y="2514"/>
                      <a:pt x="11314" y="2514"/>
                      <a:pt x="11314" y="2514"/>
                    </a:cubicBezTo>
                    <a:cubicBezTo>
                      <a:pt x="11314" y="2514"/>
                      <a:pt x="12342" y="1486"/>
                      <a:pt x="12342" y="1486"/>
                    </a:cubicBezTo>
                    <a:cubicBezTo>
                      <a:pt x="12342" y="1486"/>
                      <a:pt x="12342" y="1486"/>
                      <a:pt x="13371" y="1486"/>
                    </a:cubicBezTo>
                    <a:cubicBezTo>
                      <a:pt x="13371" y="1486"/>
                      <a:pt x="14399" y="1486"/>
                      <a:pt x="14399" y="457"/>
                    </a:cubicBezTo>
                    <a:cubicBezTo>
                      <a:pt x="14399" y="457"/>
                      <a:pt x="14399" y="457"/>
                      <a:pt x="14399" y="457"/>
                    </a:cubicBezTo>
                    <a:cubicBezTo>
                      <a:pt x="15428" y="457"/>
                      <a:pt x="15428" y="457"/>
                      <a:pt x="16457" y="457"/>
                    </a:cubicBezTo>
                    <a:cubicBezTo>
                      <a:pt x="17485" y="-571"/>
                      <a:pt x="18514" y="457"/>
                      <a:pt x="19542" y="457"/>
                    </a:cubicBezTo>
                    <a:close/>
                  </a:path>
                </a:pathLst>
              </a:custGeom>
              <a:solidFill>
                <a:srgbClr val="8DC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38" name="AutoShape 38"/>
              <p:cNvSpPr>
                <a:spLocks/>
              </p:cNvSpPr>
              <p:nvPr/>
            </p:nvSpPr>
            <p:spPr bwMode="auto">
              <a:xfrm>
                <a:off x="206486" y="-9"/>
                <a:ext cx="71385" cy="74654"/>
              </a:xfrm>
              <a:custGeom>
                <a:avLst/>
                <a:gdLst>
                  <a:gd name="T0" fmla="*/ 10800 w 21600"/>
                  <a:gd name="T1" fmla="+- 0 11085 571"/>
                  <a:gd name="T2" fmla="*/ 11085 h 21029"/>
                  <a:gd name="T3" fmla="*/ 10800 w 21600"/>
                  <a:gd name="T4" fmla="+- 0 11085 571"/>
                  <a:gd name="T5" fmla="*/ 11085 h 21029"/>
                  <a:gd name="T6" fmla="*/ 10800 w 21600"/>
                  <a:gd name="T7" fmla="+- 0 11085 571"/>
                  <a:gd name="T8" fmla="*/ 11085 h 21029"/>
                  <a:gd name="T9" fmla="*/ 10800 w 21600"/>
                  <a:gd name="T10" fmla="+- 0 11085 571"/>
                  <a:gd name="T11" fmla="*/ 11085 h 21029"/>
                </a:gdLst>
                <a:ahLst/>
                <a:cxnLst>
                  <a:cxn ang="0">
                    <a:pos x="T0" y="T2"/>
                  </a:cxn>
                  <a:cxn ang="0">
                    <a:pos x="T3" y="T5"/>
                  </a:cxn>
                  <a:cxn ang="0">
                    <a:pos x="T6" y="T8"/>
                  </a:cxn>
                  <a:cxn ang="0">
                    <a:pos x="T9" y="T11"/>
                  </a:cxn>
                </a:cxnLst>
                <a:rect l="0" t="0" r="r" b="b"/>
                <a:pathLst>
                  <a:path w="21600" h="21029">
                    <a:moveTo>
                      <a:pt x="21599" y="15886"/>
                    </a:moveTo>
                    <a:cubicBezTo>
                      <a:pt x="20520" y="16914"/>
                      <a:pt x="19440" y="17943"/>
                      <a:pt x="18360" y="17943"/>
                    </a:cubicBezTo>
                    <a:cubicBezTo>
                      <a:pt x="18360" y="17943"/>
                      <a:pt x="18360" y="17943"/>
                      <a:pt x="17280" y="18971"/>
                    </a:cubicBezTo>
                    <a:cubicBezTo>
                      <a:pt x="17280" y="18971"/>
                      <a:pt x="17280" y="18971"/>
                      <a:pt x="16199" y="18971"/>
                    </a:cubicBezTo>
                    <a:cubicBezTo>
                      <a:pt x="15120" y="18971"/>
                      <a:pt x="14040" y="18971"/>
                      <a:pt x="12960" y="18971"/>
                    </a:cubicBezTo>
                    <a:cubicBezTo>
                      <a:pt x="12960" y="20000"/>
                      <a:pt x="12960" y="20000"/>
                      <a:pt x="11880" y="20000"/>
                    </a:cubicBezTo>
                    <a:cubicBezTo>
                      <a:pt x="10800" y="20000"/>
                      <a:pt x="9720" y="20000"/>
                      <a:pt x="8640" y="20000"/>
                    </a:cubicBezTo>
                    <a:cubicBezTo>
                      <a:pt x="7560" y="20000"/>
                      <a:pt x="7560" y="20000"/>
                      <a:pt x="7560" y="20000"/>
                    </a:cubicBezTo>
                    <a:cubicBezTo>
                      <a:pt x="6480" y="20000"/>
                      <a:pt x="5400" y="21029"/>
                      <a:pt x="3240" y="21029"/>
                    </a:cubicBezTo>
                    <a:cubicBezTo>
                      <a:pt x="2160" y="21029"/>
                      <a:pt x="2160" y="20000"/>
                      <a:pt x="1080" y="20000"/>
                    </a:cubicBezTo>
                    <a:cubicBezTo>
                      <a:pt x="0" y="18971"/>
                      <a:pt x="0" y="17943"/>
                      <a:pt x="0" y="16914"/>
                    </a:cubicBezTo>
                    <a:cubicBezTo>
                      <a:pt x="0" y="3543"/>
                      <a:pt x="0" y="3543"/>
                      <a:pt x="0" y="3543"/>
                    </a:cubicBezTo>
                    <a:cubicBezTo>
                      <a:pt x="0" y="2514"/>
                      <a:pt x="0" y="1486"/>
                      <a:pt x="1080" y="457"/>
                    </a:cubicBezTo>
                    <a:cubicBezTo>
                      <a:pt x="2160" y="457"/>
                      <a:pt x="3240" y="-571"/>
                      <a:pt x="5400" y="457"/>
                    </a:cubicBezTo>
                    <a:cubicBezTo>
                      <a:pt x="5400" y="457"/>
                      <a:pt x="6480" y="457"/>
                      <a:pt x="6480" y="457"/>
                    </a:cubicBezTo>
                    <a:cubicBezTo>
                      <a:pt x="6480" y="457"/>
                      <a:pt x="6480" y="457"/>
                      <a:pt x="6480" y="457"/>
                    </a:cubicBezTo>
                    <a:cubicBezTo>
                      <a:pt x="7560" y="1486"/>
                      <a:pt x="7560" y="1486"/>
                      <a:pt x="8640" y="1486"/>
                    </a:cubicBezTo>
                    <a:cubicBezTo>
                      <a:pt x="8640" y="1486"/>
                      <a:pt x="8640" y="1486"/>
                      <a:pt x="8640" y="1486"/>
                    </a:cubicBezTo>
                    <a:cubicBezTo>
                      <a:pt x="8640" y="1486"/>
                      <a:pt x="9720" y="2514"/>
                      <a:pt x="9720" y="2514"/>
                    </a:cubicBezTo>
                    <a:cubicBezTo>
                      <a:pt x="10800" y="2514"/>
                      <a:pt x="10800" y="2514"/>
                      <a:pt x="10800" y="2514"/>
                    </a:cubicBezTo>
                    <a:cubicBezTo>
                      <a:pt x="10800" y="3543"/>
                      <a:pt x="11880" y="3543"/>
                      <a:pt x="11880" y="3543"/>
                    </a:cubicBezTo>
                    <a:cubicBezTo>
                      <a:pt x="11880" y="3543"/>
                      <a:pt x="11880" y="3543"/>
                      <a:pt x="12960" y="4571"/>
                    </a:cubicBezTo>
                    <a:cubicBezTo>
                      <a:pt x="12960" y="4571"/>
                      <a:pt x="12960" y="4571"/>
                      <a:pt x="14040" y="4571"/>
                    </a:cubicBezTo>
                    <a:cubicBezTo>
                      <a:pt x="14040" y="5600"/>
                      <a:pt x="14040" y="5600"/>
                      <a:pt x="15120" y="5600"/>
                    </a:cubicBezTo>
                    <a:cubicBezTo>
                      <a:pt x="15120" y="5600"/>
                      <a:pt x="15120" y="5600"/>
                      <a:pt x="15120" y="6629"/>
                    </a:cubicBezTo>
                    <a:cubicBezTo>
                      <a:pt x="16199" y="6629"/>
                      <a:pt x="16199" y="6629"/>
                      <a:pt x="16199" y="7657"/>
                    </a:cubicBezTo>
                    <a:cubicBezTo>
                      <a:pt x="17280" y="7657"/>
                      <a:pt x="17280" y="7657"/>
                      <a:pt x="17280" y="7657"/>
                    </a:cubicBezTo>
                    <a:cubicBezTo>
                      <a:pt x="18360" y="8686"/>
                      <a:pt x="18360" y="8686"/>
                      <a:pt x="19440" y="9714"/>
                    </a:cubicBezTo>
                    <a:cubicBezTo>
                      <a:pt x="19440" y="9714"/>
                      <a:pt x="19440" y="10743"/>
                      <a:pt x="19440" y="10743"/>
                    </a:cubicBezTo>
                    <a:cubicBezTo>
                      <a:pt x="19440" y="10743"/>
                      <a:pt x="20520" y="11771"/>
                      <a:pt x="20520" y="11771"/>
                    </a:cubicBezTo>
                    <a:cubicBezTo>
                      <a:pt x="20520" y="11771"/>
                      <a:pt x="20520" y="11771"/>
                      <a:pt x="20520" y="11771"/>
                    </a:cubicBezTo>
                    <a:cubicBezTo>
                      <a:pt x="21599" y="12800"/>
                      <a:pt x="21599" y="14857"/>
                      <a:pt x="21599" y="15886"/>
                    </a:cubicBezTo>
                    <a:close/>
                  </a:path>
                </a:pathLst>
              </a:custGeom>
              <a:solidFill>
                <a:srgbClr val="8DC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39" name="AutoShape 39"/>
              <p:cNvSpPr>
                <a:spLocks/>
              </p:cNvSpPr>
              <p:nvPr/>
            </p:nvSpPr>
            <p:spPr bwMode="auto">
              <a:xfrm>
                <a:off x="70060" y="12698"/>
                <a:ext cx="47590" cy="39710"/>
              </a:xfrm>
              <a:custGeom>
                <a:avLst/>
                <a:gdLst>
                  <a:gd name="T0" fmla="*/ 10800 w 21600"/>
                  <a:gd name="T1" fmla="*/ 10253 h 20506"/>
                  <a:gd name="T2" fmla="*/ 10800 w 21600"/>
                  <a:gd name="T3" fmla="*/ 10253 h 20506"/>
                  <a:gd name="T4" fmla="*/ 10800 w 21600"/>
                  <a:gd name="T5" fmla="*/ 10253 h 20506"/>
                  <a:gd name="T6" fmla="*/ 10800 w 21600"/>
                  <a:gd name="T7" fmla="*/ 10253 h 20506"/>
                </a:gdLst>
                <a:ahLst/>
                <a:cxnLst>
                  <a:cxn ang="0">
                    <a:pos x="T0" y="T1"/>
                  </a:cxn>
                  <a:cxn ang="0">
                    <a:pos x="T2" y="T3"/>
                  </a:cxn>
                  <a:cxn ang="0">
                    <a:pos x="T4" y="T5"/>
                  </a:cxn>
                  <a:cxn ang="0">
                    <a:pos x="T6" y="T7"/>
                  </a:cxn>
                </a:cxnLst>
                <a:rect l="0" t="0" r="r" b="b"/>
                <a:pathLst>
                  <a:path w="21600" h="20506">
                    <a:moveTo>
                      <a:pt x="13292" y="10800"/>
                    </a:moveTo>
                    <a:cubicBezTo>
                      <a:pt x="13292" y="10800"/>
                      <a:pt x="13292" y="10800"/>
                      <a:pt x="13292" y="10800"/>
                    </a:cubicBezTo>
                    <a:cubicBezTo>
                      <a:pt x="14953" y="8999"/>
                      <a:pt x="14953" y="8999"/>
                      <a:pt x="16615" y="7199"/>
                    </a:cubicBezTo>
                    <a:cubicBezTo>
                      <a:pt x="16615" y="7199"/>
                      <a:pt x="18276" y="5400"/>
                      <a:pt x="21600" y="1800"/>
                    </a:cubicBezTo>
                    <a:cubicBezTo>
                      <a:pt x="21600" y="1800"/>
                      <a:pt x="21600" y="0"/>
                      <a:pt x="21600" y="0"/>
                    </a:cubicBezTo>
                    <a:cubicBezTo>
                      <a:pt x="21600" y="0"/>
                      <a:pt x="19938" y="0"/>
                      <a:pt x="19938" y="0"/>
                    </a:cubicBezTo>
                    <a:cubicBezTo>
                      <a:pt x="13292" y="3599"/>
                      <a:pt x="6646" y="7199"/>
                      <a:pt x="1661" y="12599"/>
                    </a:cubicBezTo>
                    <a:cubicBezTo>
                      <a:pt x="0" y="14399"/>
                      <a:pt x="0" y="14399"/>
                      <a:pt x="0" y="16199"/>
                    </a:cubicBezTo>
                    <a:cubicBezTo>
                      <a:pt x="0" y="17999"/>
                      <a:pt x="0" y="17999"/>
                      <a:pt x="1661" y="19799"/>
                    </a:cubicBezTo>
                    <a:cubicBezTo>
                      <a:pt x="4984" y="21599"/>
                      <a:pt x="8307" y="19799"/>
                      <a:pt x="9969" y="16199"/>
                    </a:cubicBezTo>
                    <a:cubicBezTo>
                      <a:pt x="11630" y="14399"/>
                      <a:pt x="11630" y="14399"/>
                      <a:pt x="13292" y="12599"/>
                    </a:cubicBezTo>
                    <a:cubicBezTo>
                      <a:pt x="13292" y="12599"/>
                      <a:pt x="13292" y="12599"/>
                      <a:pt x="13292" y="12599"/>
                    </a:cubicBezTo>
                    <a:cubicBezTo>
                      <a:pt x="13292" y="12599"/>
                      <a:pt x="13292" y="12599"/>
                      <a:pt x="13292" y="10800"/>
                    </a:cubicBezTo>
                    <a:close/>
                  </a:path>
                </a:pathLst>
              </a:custGeom>
              <a:solidFill>
                <a:srgbClr val="8DC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40" name="AutoShape 40"/>
              <p:cNvSpPr>
                <a:spLocks/>
              </p:cNvSpPr>
              <p:nvPr/>
            </p:nvSpPr>
            <p:spPr bwMode="auto">
              <a:xfrm>
                <a:off x="273112" y="12698"/>
                <a:ext cx="47590" cy="39710"/>
              </a:xfrm>
              <a:custGeom>
                <a:avLst/>
                <a:gdLst>
                  <a:gd name="T0" fmla="*/ 10800 w 21600"/>
                  <a:gd name="T1" fmla="*/ 10253 h 20506"/>
                  <a:gd name="T2" fmla="*/ 10800 w 21600"/>
                  <a:gd name="T3" fmla="*/ 10253 h 20506"/>
                  <a:gd name="T4" fmla="*/ 10800 w 21600"/>
                  <a:gd name="T5" fmla="*/ 10253 h 20506"/>
                  <a:gd name="T6" fmla="*/ 10800 w 21600"/>
                  <a:gd name="T7" fmla="*/ 10253 h 20506"/>
                </a:gdLst>
                <a:ahLst/>
                <a:cxnLst>
                  <a:cxn ang="0">
                    <a:pos x="T0" y="T1"/>
                  </a:cxn>
                  <a:cxn ang="0">
                    <a:pos x="T2" y="T3"/>
                  </a:cxn>
                  <a:cxn ang="0">
                    <a:pos x="T4" y="T5"/>
                  </a:cxn>
                  <a:cxn ang="0">
                    <a:pos x="T6" y="T7"/>
                  </a:cxn>
                </a:cxnLst>
                <a:rect l="0" t="0" r="r" b="b"/>
                <a:pathLst>
                  <a:path w="21600" h="20506">
                    <a:moveTo>
                      <a:pt x="8307" y="10800"/>
                    </a:moveTo>
                    <a:cubicBezTo>
                      <a:pt x="8307" y="10800"/>
                      <a:pt x="8307" y="10800"/>
                      <a:pt x="8307" y="10800"/>
                    </a:cubicBezTo>
                    <a:cubicBezTo>
                      <a:pt x="6646" y="8999"/>
                      <a:pt x="6646" y="8999"/>
                      <a:pt x="4984" y="7199"/>
                    </a:cubicBezTo>
                    <a:cubicBezTo>
                      <a:pt x="4984" y="7199"/>
                      <a:pt x="3323" y="5400"/>
                      <a:pt x="0" y="1800"/>
                    </a:cubicBezTo>
                    <a:cubicBezTo>
                      <a:pt x="0" y="1800"/>
                      <a:pt x="0" y="0"/>
                      <a:pt x="0" y="0"/>
                    </a:cubicBezTo>
                    <a:cubicBezTo>
                      <a:pt x="1661" y="0"/>
                      <a:pt x="1661" y="0"/>
                      <a:pt x="1661" y="0"/>
                    </a:cubicBezTo>
                    <a:cubicBezTo>
                      <a:pt x="8307" y="3599"/>
                      <a:pt x="14953" y="7199"/>
                      <a:pt x="19938" y="12599"/>
                    </a:cubicBezTo>
                    <a:cubicBezTo>
                      <a:pt x="21600" y="14399"/>
                      <a:pt x="21600" y="14399"/>
                      <a:pt x="21600" y="16199"/>
                    </a:cubicBezTo>
                    <a:cubicBezTo>
                      <a:pt x="21600" y="17999"/>
                      <a:pt x="21600" y="17999"/>
                      <a:pt x="19938" y="19799"/>
                    </a:cubicBezTo>
                    <a:cubicBezTo>
                      <a:pt x="16615" y="21599"/>
                      <a:pt x="13292" y="19799"/>
                      <a:pt x="11630" y="16199"/>
                    </a:cubicBezTo>
                    <a:cubicBezTo>
                      <a:pt x="9969" y="14399"/>
                      <a:pt x="9969" y="14399"/>
                      <a:pt x="8307" y="12599"/>
                    </a:cubicBezTo>
                    <a:cubicBezTo>
                      <a:pt x="8307" y="12599"/>
                      <a:pt x="8307" y="12599"/>
                      <a:pt x="8307" y="12599"/>
                    </a:cubicBezTo>
                    <a:cubicBezTo>
                      <a:pt x="8307" y="12599"/>
                      <a:pt x="8307" y="12599"/>
                      <a:pt x="8307" y="10800"/>
                    </a:cubicBezTo>
                    <a:close/>
                  </a:path>
                </a:pathLst>
              </a:custGeom>
              <a:solidFill>
                <a:srgbClr val="8DC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41" name="AutoShape 41"/>
              <p:cNvSpPr>
                <a:spLocks/>
              </p:cNvSpPr>
              <p:nvPr/>
            </p:nvSpPr>
            <p:spPr bwMode="auto">
              <a:xfrm>
                <a:off x="70060" y="335140"/>
                <a:ext cx="47590" cy="36532"/>
              </a:xfrm>
              <a:custGeom>
                <a:avLst/>
                <a:gdLst>
                  <a:gd name="T0" fmla="*/ 10800 w 21600"/>
                  <a:gd name="T1" fmla="+- 0 11375 1150"/>
                  <a:gd name="T2" fmla="*/ 11375 h 20450"/>
                  <a:gd name="T3" fmla="*/ 10800 w 21600"/>
                  <a:gd name="T4" fmla="+- 0 11375 1150"/>
                  <a:gd name="T5" fmla="*/ 11375 h 20450"/>
                  <a:gd name="T6" fmla="*/ 10800 w 21600"/>
                  <a:gd name="T7" fmla="+- 0 11375 1150"/>
                  <a:gd name="T8" fmla="*/ 11375 h 20450"/>
                  <a:gd name="T9" fmla="*/ 10800 w 21600"/>
                  <a:gd name="T10" fmla="+- 0 11375 1150"/>
                  <a:gd name="T11" fmla="*/ 11375 h 20450"/>
                </a:gdLst>
                <a:ahLst/>
                <a:cxnLst>
                  <a:cxn ang="0">
                    <a:pos x="T0" y="T2"/>
                  </a:cxn>
                  <a:cxn ang="0">
                    <a:pos x="T3" y="T5"/>
                  </a:cxn>
                  <a:cxn ang="0">
                    <a:pos x="T6" y="T8"/>
                  </a:cxn>
                  <a:cxn ang="0">
                    <a:pos x="T9" y="T11"/>
                  </a:cxn>
                </a:cxnLst>
                <a:rect l="0" t="0" r="r" b="b"/>
                <a:pathLst>
                  <a:path w="21600" h="20450">
                    <a:moveTo>
                      <a:pt x="13292" y="8668"/>
                    </a:moveTo>
                    <a:cubicBezTo>
                      <a:pt x="13292" y="8668"/>
                      <a:pt x="13292" y="8668"/>
                      <a:pt x="13292" y="10631"/>
                    </a:cubicBezTo>
                    <a:cubicBezTo>
                      <a:pt x="14953" y="10631"/>
                      <a:pt x="14953" y="12595"/>
                      <a:pt x="16615" y="12595"/>
                    </a:cubicBezTo>
                    <a:cubicBezTo>
                      <a:pt x="16615" y="12595"/>
                      <a:pt x="18276" y="16522"/>
                      <a:pt x="21600" y="18486"/>
                    </a:cubicBezTo>
                    <a:cubicBezTo>
                      <a:pt x="21600" y="20449"/>
                      <a:pt x="21600" y="20449"/>
                      <a:pt x="21600" y="20449"/>
                    </a:cubicBezTo>
                    <a:cubicBezTo>
                      <a:pt x="21600" y="20449"/>
                      <a:pt x="19938" y="20449"/>
                      <a:pt x="19938" y="20449"/>
                    </a:cubicBezTo>
                    <a:cubicBezTo>
                      <a:pt x="13292" y="16522"/>
                      <a:pt x="6646" y="12595"/>
                      <a:pt x="1661" y="6704"/>
                    </a:cubicBezTo>
                    <a:cubicBezTo>
                      <a:pt x="0" y="6704"/>
                      <a:pt x="0" y="4740"/>
                      <a:pt x="0" y="2777"/>
                    </a:cubicBezTo>
                    <a:cubicBezTo>
                      <a:pt x="0" y="2777"/>
                      <a:pt x="0" y="813"/>
                      <a:pt x="1661" y="813"/>
                    </a:cubicBezTo>
                    <a:cubicBezTo>
                      <a:pt x="4984" y="-1150"/>
                      <a:pt x="8307" y="813"/>
                      <a:pt x="9969" y="2777"/>
                    </a:cubicBezTo>
                    <a:cubicBezTo>
                      <a:pt x="11630" y="4740"/>
                      <a:pt x="11630" y="6704"/>
                      <a:pt x="13292" y="6704"/>
                    </a:cubicBezTo>
                    <a:cubicBezTo>
                      <a:pt x="13292" y="6704"/>
                      <a:pt x="13292" y="8668"/>
                      <a:pt x="13292" y="8668"/>
                    </a:cubicBezTo>
                    <a:cubicBezTo>
                      <a:pt x="13292" y="8668"/>
                      <a:pt x="13292" y="8668"/>
                      <a:pt x="13292" y="8668"/>
                    </a:cubicBezTo>
                    <a:close/>
                  </a:path>
                </a:pathLst>
              </a:custGeom>
              <a:solidFill>
                <a:srgbClr val="8DC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42" name="AutoShape 42"/>
              <p:cNvSpPr>
                <a:spLocks/>
              </p:cNvSpPr>
              <p:nvPr/>
            </p:nvSpPr>
            <p:spPr bwMode="auto">
              <a:xfrm>
                <a:off x="273112" y="335140"/>
                <a:ext cx="47590" cy="36532"/>
              </a:xfrm>
              <a:custGeom>
                <a:avLst/>
                <a:gdLst>
                  <a:gd name="T0" fmla="*/ 10800 w 21600"/>
                  <a:gd name="T1" fmla="+- 0 11375 1150"/>
                  <a:gd name="T2" fmla="*/ 11375 h 20450"/>
                  <a:gd name="T3" fmla="*/ 10800 w 21600"/>
                  <a:gd name="T4" fmla="+- 0 11375 1150"/>
                  <a:gd name="T5" fmla="*/ 11375 h 20450"/>
                  <a:gd name="T6" fmla="*/ 10800 w 21600"/>
                  <a:gd name="T7" fmla="+- 0 11375 1150"/>
                  <a:gd name="T8" fmla="*/ 11375 h 20450"/>
                  <a:gd name="T9" fmla="*/ 10800 w 21600"/>
                  <a:gd name="T10" fmla="+- 0 11375 1150"/>
                  <a:gd name="T11" fmla="*/ 11375 h 20450"/>
                </a:gdLst>
                <a:ahLst/>
                <a:cxnLst>
                  <a:cxn ang="0">
                    <a:pos x="T0" y="T2"/>
                  </a:cxn>
                  <a:cxn ang="0">
                    <a:pos x="T3" y="T5"/>
                  </a:cxn>
                  <a:cxn ang="0">
                    <a:pos x="T6" y="T8"/>
                  </a:cxn>
                  <a:cxn ang="0">
                    <a:pos x="T9" y="T11"/>
                  </a:cxn>
                </a:cxnLst>
                <a:rect l="0" t="0" r="r" b="b"/>
                <a:pathLst>
                  <a:path w="21600" h="20450">
                    <a:moveTo>
                      <a:pt x="8307" y="8668"/>
                    </a:moveTo>
                    <a:cubicBezTo>
                      <a:pt x="8307" y="8668"/>
                      <a:pt x="8307" y="8668"/>
                      <a:pt x="8307" y="10631"/>
                    </a:cubicBezTo>
                    <a:cubicBezTo>
                      <a:pt x="6646" y="10631"/>
                      <a:pt x="6646" y="12595"/>
                      <a:pt x="4984" y="12595"/>
                    </a:cubicBezTo>
                    <a:cubicBezTo>
                      <a:pt x="4984" y="12595"/>
                      <a:pt x="3323" y="16522"/>
                      <a:pt x="0" y="18486"/>
                    </a:cubicBezTo>
                    <a:cubicBezTo>
                      <a:pt x="0" y="20449"/>
                      <a:pt x="0" y="20449"/>
                      <a:pt x="0" y="20449"/>
                    </a:cubicBezTo>
                    <a:cubicBezTo>
                      <a:pt x="1661" y="20449"/>
                      <a:pt x="1661" y="20449"/>
                      <a:pt x="1661" y="20449"/>
                    </a:cubicBezTo>
                    <a:cubicBezTo>
                      <a:pt x="8307" y="16522"/>
                      <a:pt x="14953" y="12595"/>
                      <a:pt x="19938" y="6704"/>
                    </a:cubicBezTo>
                    <a:cubicBezTo>
                      <a:pt x="21600" y="6704"/>
                      <a:pt x="21600" y="4740"/>
                      <a:pt x="21600" y="2777"/>
                    </a:cubicBezTo>
                    <a:cubicBezTo>
                      <a:pt x="21600" y="2777"/>
                      <a:pt x="21600" y="813"/>
                      <a:pt x="19938" y="813"/>
                    </a:cubicBezTo>
                    <a:cubicBezTo>
                      <a:pt x="16615" y="-1150"/>
                      <a:pt x="13292" y="813"/>
                      <a:pt x="11630" y="2777"/>
                    </a:cubicBezTo>
                    <a:cubicBezTo>
                      <a:pt x="9969" y="4740"/>
                      <a:pt x="9969" y="6704"/>
                      <a:pt x="8307" y="6704"/>
                    </a:cubicBezTo>
                    <a:cubicBezTo>
                      <a:pt x="8307" y="6704"/>
                      <a:pt x="8307" y="8668"/>
                      <a:pt x="8307" y="8668"/>
                    </a:cubicBezTo>
                    <a:cubicBezTo>
                      <a:pt x="8307" y="8668"/>
                      <a:pt x="8307" y="8668"/>
                      <a:pt x="8307" y="8668"/>
                    </a:cubicBezTo>
                    <a:close/>
                  </a:path>
                </a:pathLst>
              </a:custGeom>
              <a:solidFill>
                <a:srgbClr val="8DC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grpSp>
        <p:sp>
          <p:nvSpPr>
            <p:cNvPr id="25643" name="AutoShape 43"/>
            <p:cNvSpPr>
              <a:spLocks/>
            </p:cNvSpPr>
            <p:nvPr/>
          </p:nvSpPr>
          <p:spPr bwMode="auto">
            <a:xfrm>
              <a:off x="0" y="1381373"/>
              <a:ext cx="1684697" cy="8328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a:spcBef>
                  <a:spcPts val="200"/>
                </a:spcBef>
                <a:defRPr/>
              </a:pPr>
              <a:r>
                <a:rPr lang="en-GB" sz="1200" b="1" dirty="0" smtClean="0">
                  <a:solidFill>
                    <a:srgbClr val="17375E"/>
                  </a:solidFill>
                  <a:cs typeface="Calibri" charset="0"/>
                </a:rPr>
                <a:t>Big Idea!</a:t>
              </a:r>
              <a:br>
                <a:rPr lang="en-GB" sz="1200" b="1" dirty="0" smtClean="0">
                  <a:solidFill>
                    <a:srgbClr val="17375E"/>
                  </a:solidFill>
                  <a:cs typeface="Calibri" charset="0"/>
                </a:rPr>
              </a:br>
              <a:endParaRPr lang="en-GB" sz="900" dirty="0">
                <a:solidFill>
                  <a:srgbClr val="808080"/>
                </a:solidFill>
                <a:cs typeface="Calibri" charset="0"/>
              </a:endParaRPr>
            </a:p>
            <a:p>
              <a:pPr algn="ctr">
                <a:spcBef>
                  <a:spcPts val="200"/>
                </a:spcBef>
                <a:defRPr/>
              </a:pPr>
              <a:r>
                <a:rPr lang="en-GB" sz="900" dirty="0" smtClean="0">
                  <a:solidFill>
                    <a:srgbClr val="808080"/>
                  </a:solidFill>
                  <a:cs typeface="Calibri" charset="0"/>
                </a:rPr>
                <a:t>But then, you remember: There’s a website that may want these bottle tops for recycling.</a:t>
              </a:r>
              <a:endParaRPr lang="en-GB" dirty="0">
                <a:cs typeface="Calibri" charset="0"/>
              </a:endParaRPr>
            </a:p>
          </p:txBody>
        </p:sp>
      </p:grpSp>
      <p:grpSp>
        <p:nvGrpSpPr>
          <p:cNvPr id="25644" name="Group 44"/>
          <p:cNvGrpSpPr>
            <a:grpSpLocks/>
          </p:cNvGrpSpPr>
          <p:nvPr/>
        </p:nvGrpSpPr>
        <p:grpSpPr bwMode="auto">
          <a:xfrm>
            <a:off x="3698875" y="2504245"/>
            <a:ext cx="2675234" cy="2209800"/>
            <a:chOff x="0" y="-1"/>
            <a:chExt cx="2677321" cy="2208976"/>
          </a:xfrm>
        </p:grpSpPr>
        <p:sp>
          <p:nvSpPr>
            <p:cNvPr id="4" name="AutoShape 45"/>
            <p:cNvSpPr>
              <a:spLocks/>
            </p:cNvSpPr>
            <p:nvPr/>
          </p:nvSpPr>
          <p:spPr bwMode="auto">
            <a:xfrm>
              <a:off x="508396" y="582394"/>
              <a:ext cx="716521" cy="7252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46" y="21600"/>
                  </a:moveTo>
                  <a:cubicBezTo>
                    <a:pt x="4835" y="21600"/>
                    <a:pt x="0" y="16681"/>
                    <a:pt x="0" y="10800"/>
                  </a:cubicBezTo>
                  <a:cubicBezTo>
                    <a:pt x="0" y="4918"/>
                    <a:pt x="4835" y="0"/>
                    <a:pt x="10746" y="0"/>
                  </a:cubicBezTo>
                  <a:cubicBezTo>
                    <a:pt x="16764" y="0"/>
                    <a:pt x="21599" y="4918"/>
                    <a:pt x="21599" y="10800"/>
                  </a:cubicBezTo>
                  <a:cubicBezTo>
                    <a:pt x="21599" y="16681"/>
                    <a:pt x="16764" y="21600"/>
                    <a:pt x="10746" y="21600"/>
                  </a:cubicBezTo>
                  <a:close/>
                  <a:moveTo>
                    <a:pt x="10746" y="534"/>
                  </a:moveTo>
                  <a:cubicBezTo>
                    <a:pt x="5158" y="534"/>
                    <a:pt x="537" y="5132"/>
                    <a:pt x="537" y="10800"/>
                  </a:cubicBezTo>
                  <a:cubicBezTo>
                    <a:pt x="537" y="16467"/>
                    <a:pt x="5158" y="21065"/>
                    <a:pt x="10746" y="21065"/>
                  </a:cubicBezTo>
                  <a:cubicBezTo>
                    <a:pt x="16441" y="21065"/>
                    <a:pt x="21062" y="16467"/>
                    <a:pt x="21062" y="10800"/>
                  </a:cubicBezTo>
                  <a:cubicBezTo>
                    <a:pt x="21062" y="5132"/>
                    <a:pt x="16441" y="534"/>
                    <a:pt x="10746" y="534"/>
                  </a:cubicBezTo>
                  <a:close/>
                </a:path>
              </a:pathLst>
            </a:custGeom>
            <a:solidFill>
              <a:srgbClr val="F2C43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grpSp>
          <p:nvGrpSpPr>
            <p:cNvPr id="25650" name="Group 46"/>
            <p:cNvGrpSpPr>
              <a:grpSpLocks/>
            </p:cNvGrpSpPr>
            <p:nvPr/>
          </p:nvGrpSpPr>
          <p:grpSpPr bwMode="auto">
            <a:xfrm>
              <a:off x="0" y="-1"/>
              <a:ext cx="2677321" cy="2208976"/>
              <a:chOff x="0" y="-1"/>
              <a:chExt cx="2677321" cy="2208976"/>
            </a:xfrm>
          </p:grpSpPr>
          <p:sp>
            <p:nvSpPr>
              <p:cNvPr id="25647" name="AutoShape 47"/>
              <p:cNvSpPr>
                <a:spLocks/>
              </p:cNvSpPr>
              <p:nvPr/>
            </p:nvSpPr>
            <p:spPr bwMode="auto">
              <a:xfrm>
                <a:off x="856330" y="-1"/>
                <a:ext cx="17476" cy="5935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F2C43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grpSp>
            <p:nvGrpSpPr>
              <p:cNvPr id="25652" name="Group 48"/>
              <p:cNvGrpSpPr>
                <a:grpSpLocks/>
              </p:cNvGrpSpPr>
              <p:nvPr/>
            </p:nvGrpSpPr>
            <p:grpSpPr bwMode="auto">
              <a:xfrm>
                <a:off x="2315090" y="733845"/>
                <a:ext cx="362231" cy="293578"/>
                <a:chOff x="1632617" y="-64668"/>
                <a:chExt cx="362231" cy="293579"/>
              </a:xfrm>
            </p:grpSpPr>
            <p:sp>
              <p:nvSpPr>
                <p:cNvPr id="25649" name="AutoShape 49"/>
                <p:cNvSpPr>
                  <a:spLocks/>
                </p:cNvSpPr>
                <p:nvPr/>
              </p:nvSpPr>
              <p:spPr bwMode="auto">
                <a:xfrm>
                  <a:off x="1820089" y="86087"/>
                  <a:ext cx="82614" cy="1428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04" y="0"/>
                      </a:moveTo>
                      <a:cubicBezTo>
                        <a:pt x="4695" y="0"/>
                        <a:pt x="4695" y="0"/>
                        <a:pt x="4695" y="0"/>
                      </a:cubicBezTo>
                      <a:cubicBezTo>
                        <a:pt x="1878" y="0"/>
                        <a:pt x="0" y="1080"/>
                        <a:pt x="0" y="2160"/>
                      </a:cubicBezTo>
                      <a:cubicBezTo>
                        <a:pt x="0" y="19440"/>
                        <a:pt x="0" y="19440"/>
                        <a:pt x="0" y="19440"/>
                      </a:cubicBezTo>
                      <a:cubicBezTo>
                        <a:pt x="0" y="20520"/>
                        <a:pt x="1878" y="21600"/>
                        <a:pt x="4695" y="21600"/>
                      </a:cubicBezTo>
                      <a:cubicBezTo>
                        <a:pt x="16904" y="21600"/>
                        <a:pt x="16904" y="21600"/>
                        <a:pt x="16904" y="21600"/>
                      </a:cubicBezTo>
                      <a:cubicBezTo>
                        <a:pt x="19721" y="21600"/>
                        <a:pt x="21599" y="20520"/>
                        <a:pt x="21599" y="19440"/>
                      </a:cubicBezTo>
                      <a:cubicBezTo>
                        <a:pt x="21599" y="2160"/>
                        <a:pt x="21599" y="2160"/>
                        <a:pt x="21599" y="2160"/>
                      </a:cubicBezTo>
                      <a:cubicBezTo>
                        <a:pt x="21599" y="1080"/>
                        <a:pt x="19721" y="0"/>
                        <a:pt x="16904" y="0"/>
                      </a:cubicBezTo>
                      <a:close/>
                    </a:path>
                  </a:pathLst>
                </a:custGeom>
                <a:solidFill>
                  <a:srgbClr val="CC6666"/>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5" name="AutoShape 50"/>
                <p:cNvSpPr>
                  <a:spLocks/>
                </p:cNvSpPr>
                <p:nvPr/>
              </p:nvSpPr>
              <p:spPr bwMode="auto">
                <a:xfrm>
                  <a:off x="1917000" y="-64668"/>
                  <a:ext cx="77848" cy="2935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09" y="21599"/>
                      </a:moveTo>
                      <a:cubicBezTo>
                        <a:pt x="17672" y="21599"/>
                        <a:pt x="17672" y="21599"/>
                        <a:pt x="17672" y="21599"/>
                      </a:cubicBezTo>
                      <a:cubicBezTo>
                        <a:pt x="19636" y="21599"/>
                        <a:pt x="21599" y="21073"/>
                        <a:pt x="21599" y="20546"/>
                      </a:cubicBezTo>
                      <a:cubicBezTo>
                        <a:pt x="21599" y="1053"/>
                        <a:pt x="21599" y="1053"/>
                        <a:pt x="21599" y="1053"/>
                      </a:cubicBezTo>
                      <a:cubicBezTo>
                        <a:pt x="21599" y="526"/>
                        <a:pt x="19636" y="0"/>
                        <a:pt x="17672" y="0"/>
                      </a:cubicBezTo>
                      <a:cubicBezTo>
                        <a:pt x="4909" y="0"/>
                        <a:pt x="4909" y="0"/>
                        <a:pt x="4909" y="0"/>
                      </a:cubicBezTo>
                      <a:cubicBezTo>
                        <a:pt x="1963" y="0"/>
                        <a:pt x="0" y="526"/>
                        <a:pt x="0" y="1053"/>
                      </a:cubicBezTo>
                      <a:cubicBezTo>
                        <a:pt x="0" y="12117"/>
                        <a:pt x="0" y="12117"/>
                        <a:pt x="0" y="12117"/>
                      </a:cubicBezTo>
                      <a:cubicBezTo>
                        <a:pt x="0" y="20546"/>
                        <a:pt x="0" y="20546"/>
                        <a:pt x="0" y="20546"/>
                      </a:cubicBezTo>
                      <a:cubicBezTo>
                        <a:pt x="0" y="21073"/>
                        <a:pt x="1963" y="21599"/>
                        <a:pt x="4909" y="21599"/>
                      </a:cubicBezTo>
                      <a:close/>
                    </a:path>
                  </a:pathLst>
                </a:custGeom>
                <a:solidFill>
                  <a:srgbClr val="CC6666"/>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51" name="AutoShape 51"/>
                <p:cNvSpPr>
                  <a:spLocks/>
                </p:cNvSpPr>
                <p:nvPr/>
              </p:nvSpPr>
              <p:spPr bwMode="auto">
                <a:xfrm>
                  <a:off x="1729527" y="17849"/>
                  <a:ext cx="77848" cy="2110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72" y="0"/>
                      </a:moveTo>
                      <a:cubicBezTo>
                        <a:pt x="3927" y="0"/>
                        <a:pt x="3927" y="0"/>
                        <a:pt x="3927" y="0"/>
                      </a:cubicBezTo>
                      <a:cubicBezTo>
                        <a:pt x="1963" y="0"/>
                        <a:pt x="0" y="732"/>
                        <a:pt x="0" y="1830"/>
                      </a:cubicBezTo>
                      <a:cubicBezTo>
                        <a:pt x="0" y="15376"/>
                        <a:pt x="0" y="15376"/>
                        <a:pt x="0" y="15376"/>
                      </a:cubicBezTo>
                      <a:cubicBezTo>
                        <a:pt x="0" y="20135"/>
                        <a:pt x="0" y="20135"/>
                        <a:pt x="0" y="20135"/>
                      </a:cubicBezTo>
                      <a:cubicBezTo>
                        <a:pt x="0" y="20867"/>
                        <a:pt x="1963" y="21599"/>
                        <a:pt x="3927" y="21599"/>
                      </a:cubicBezTo>
                      <a:cubicBezTo>
                        <a:pt x="17672" y="21599"/>
                        <a:pt x="17672" y="21599"/>
                        <a:pt x="17672" y="21599"/>
                      </a:cubicBezTo>
                      <a:cubicBezTo>
                        <a:pt x="19636" y="21599"/>
                        <a:pt x="21599" y="20867"/>
                        <a:pt x="21599" y="20135"/>
                      </a:cubicBezTo>
                      <a:cubicBezTo>
                        <a:pt x="21599" y="8420"/>
                        <a:pt x="21599" y="8420"/>
                        <a:pt x="21599" y="8420"/>
                      </a:cubicBezTo>
                      <a:cubicBezTo>
                        <a:pt x="21599" y="1830"/>
                        <a:pt x="21599" y="1830"/>
                        <a:pt x="21599" y="1830"/>
                      </a:cubicBezTo>
                      <a:cubicBezTo>
                        <a:pt x="21599" y="732"/>
                        <a:pt x="19636" y="0"/>
                        <a:pt x="17672" y="0"/>
                      </a:cubicBezTo>
                      <a:close/>
                    </a:path>
                  </a:pathLst>
                </a:custGeom>
                <a:solidFill>
                  <a:srgbClr val="CC6666"/>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6" name="AutoShape 52"/>
                <p:cNvSpPr>
                  <a:spLocks/>
                </p:cNvSpPr>
                <p:nvPr/>
              </p:nvSpPr>
              <p:spPr bwMode="auto">
                <a:xfrm>
                  <a:off x="1632617" y="154324"/>
                  <a:ext cx="82614" cy="745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04" y="0"/>
                      </a:moveTo>
                      <a:cubicBezTo>
                        <a:pt x="4695" y="0"/>
                        <a:pt x="4695" y="0"/>
                        <a:pt x="4695" y="0"/>
                      </a:cubicBezTo>
                      <a:cubicBezTo>
                        <a:pt x="1878" y="0"/>
                        <a:pt x="0" y="2057"/>
                        <a:pt x="0" y="4114"/>
                      </a:cubicBezTo>
                      <a:cubicBezTo>
                        <a:pt x="0" y="17485"/>
                        <a:pt x="0" y="17485"/>
                        <a:pt x="0" y="17485"/>
                      </a:cubicBezTo>
                      <a:cubicBezTo>
                        <a:pt x="0" y="19542"/>
                        <a:pt x="1878" y="21600"/>
                        <a:pt x="4695" y="21600"/>
                      </a:cubicBezTo>
                      <a:cubicBezTo>
                        <a:pt x="16904" y="21600"/>
                        <a:pt x="16904" y="21600"/>
                        <a:pt x="16904" y="21600"/>
                      </a:cubicBezTo>
                      <a:cubicBezTo>
                        <a:pt x="19721" y="21600"/>
                        <a:pt x="21599" y="19542"/>
                        <a:pt x="21599" y="17485"/>
                      </a:cubicBezTo>
                      <a:cubicBezTo>
                        <a:pt x="21599" y="4114"/>
                        <a:pt x="21599" y="4114"/>
                        <a:pt x="21599" y="4114"/>
                      </a:cubicBezTo>
                      <a:cubicBezTo>
                        <a:pt x="21599" y="2057"/>
                        <a:pt x="19721" y="0"/>
                        <a:pt x="16904" y="0"/>
                      </a:cubicBezTo>
                      <a:close/>
                    </a:path>
                  </a:pathLst>
                </a:custGeom>
                <a:solidFill>
                  <a:srgbClr val="CC6666"/>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grpSp>
          <p:sp>
            <p:nvSpPr>
              <p:cNvPr id="25653" name="AutoShape 53"/>
              <p:cNvSpPr>
                <a:spLocks/>
              </p:cNvSpPr>
              <p:nvPr/>
            </p:nvSpPr>
            <p:spPr bwMode="auto">
              <a:xfrm>
                <a:off x="0" y="1380609"/>
                <a:ext cx="1722192" cy="8283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a:spcBef>
                    <a:spcPts val="200"/>
                  </a:spcBef>
                  <a:defRPr/>
                </a:pPr>
                <a:r>
                  <a:rPr lang="en-GB" sz="1200" b="1" dirty="0" smtClean="0">
                    <a:solidFill>
                      <a:srgbClr val="17375E"/>
                    </a:solidFill>
                    <a:cs typeface="Calibri" charset="0"/>
                  </a:rPr>
                  <a:t>Go Online &amp; Donate</a:t>
                </a:r>
                <a:br>
                  <a:rPr lang="en-GB" sz="1200" b="1" dirty="0" smtClean="0">
                    <a:solidFill>
                      <a:srgbClr val="17375E"/>
                    </a:solidFill>
                    <a:cs typeface="Calibri" charset="0"/>
                  </a:rPr>
                </a:br>
                <a:endParaRPr lang="en-GB" sz="1200" b="1" dirty="0" smtClean="0">
                  <a:solidFill>
                    <a:srgbClr val="17375E"/>
                  </a:solidFill>
                  <a:cs typeface="Calibri" charset="0"/>
                </a:endParaRPr>
              </a:p>
              <a:p>
                <a:pPr algn="ctr">
                  <a:spcBef>
                    <a:spcPts val="200"/>
                  </a:spcBef>
                  <a:defRPr/>
                </a:pPr>
                <a:r>
                  <a:rPr lang="en-GB" sz="900" dirty="0" smtClean="0">
                    <a:solidFill>
                      <a:srgbClr val="808080"/>
                    </a:solidFill>
                    <a:cs typeface="Calibri" charset="0"/>
                  </a:rPr>
                  <a:t>So you go onto the website and donate your bottle tops.</a:t>
                </a:r>
                <a:endParaRPr lang="en-GB" dirty="0">
                  <a:cs typeface="Calibri" charset="0"/>
                </a:endParaRPr>
              </a:p>
            </p:txBody>
          </p:sp>
        </p:grpSp>
      </p:grpSp>
      <p:grpSp>
        <p:nvGrpSpPr>
          <p:cNvPr id="25654" name="Group 54"/>
          <p:cNvGrpSpPr>
            <a:grpSpLocks/>
          </p:cNvGrpSpPr>
          <p:nvPr/>
        </p:nvGrpSpPr>
        <p:grpSpPr bwMode="auto">
          <a:xfrm>
            <a:off x="4355976" y="2505832"/>
            <a:ext cx="2773487" cy="2185988"/>
            <a:chOff x="-1050899" y="0"/>
            <a:chExt cx="2773091" cy="2186940"/>
          </a:xfrm>
        </p:grpSpPr>
        <p:sp>
          <p:nvSpPr>
            <p:cNvPr id="25655" name="AutoShape 55"/>
            <p:cNvSpPr>
              <a:spLocks/>
            </p:cNvSpPr>
            <p:nvPr/>
          </p:nvSpPr>
          <p:spPr bwMode="auto">
            <a:xfrm>
              <a:off x="825382" y="0"/>
              <a:ext cx="14286" cy="593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EB6B5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56" name="AutoShape 56"/>
            <p:cNvSpPr>
              <a:spLocks/>
            </p:cNvSpPr>
            <p:nvPr/>
          </p:nvSpPr>
          <p:spPr bwMode="auto">
            <a:xfrm>
              <a:off x="474595" y="582867"/>
              <a:ext cx="717448" cy="7258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46" y="21600"/>
                  </a:moveTo>
                  <a:cubicBezTo>
                    <a:pt x="4835" y="21600"/>
                    <a:pt x="0" y="16681"/>
                    <a:pt x="0" y="10800"/>
                  </a:cubicBezTo>
                  <a:cubicBezTo>
                    <a:pt x="0" y="4918"/>
                    <a:pt x="4835" y="0"/>
                    <a:pt x="10746" y="0"/>
                  </a:cubicBezTo>
                  <a:cubicBezTo>
                    <a:pt x="16764" y="0"/>
                    <a:pt x="21599" y="4918"/>
                    <a:pt x="21599" y="10800"/>
                  </a:cubicBezTo>
                  <a:cubicBezTo>
                    <a:pt x="21599" y="16681"/>
                    <a:pt x="16764" y="21600"/>
                    <a:pt x="10746" y="21600"/>
                  </a:cubicBezTo>
                  <a:close/>
                  <a:moveTo>
                    <a:pt x="10746" y="534"/>
                  </a:moveTo>
                  <a:cubicBezTo>
                    <a:pt x="5050" y="534"/>
                    <a:pt x="429" y="5132"/>
                    <a:pt x="429" y="10800"/>
                  </a:cubicBezTo>
                  <a:cubicBezTo>
                    <a:pt x="429" y="16467"/>
                    <a:pt x="5050" y="21065"/>
                    <a:pt x="10746" y="21065"/>
                  </a:cubicBezTo>
                  <a:cubicBezTo>
                    <a:pt x="16441" y="21065"/>
                    <a:pt x="21062" y="16467"/>
                    <a:pt x="21062" y="10800"/>
                  </a:cubicBezTo>
                  <a:cubicBezTo>
                    <a:pt x="21062" y="5132"/>
                    <a:pt x="16441" y="534"/>
                    <a:pt x="10746" y="534"/>
                  </a:cubicBezTo>
                  <a:close/>
                </a:path>
              </a:pathLst>
            </a:custGeom>
            <a:solidFill>
              <a:srgbClr val="EB6B5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grpSp>
          <p:nvGrpSpPr>
            <p:cNvPr id="25645" name="Group 57"/>
            <p:cNvGrpSpPr>
              <a:grpSpLocks/>
            </p:cNvGrpSpPr>
            <p:nvPr/>
          </p:nvGrpSpPr>
          <p:grpSpPr bwMode="auto">
            <a:xfrm>
              <a:off x="-1050899" y="770650"/>
              <a:ext cx="377771" cy="322397"/>
              <a:chOff x="-1694866" y="-13575"/>
              <a:chExt cx="377771" cy="322397"/>
            </a:xfrm>
          </p:grpSpPr>
          <p:sp>
            <p:nvSpPr>
              <p:cNvPr id="25658" name="AutoShape 58"/>
              <p:cNvSpPr>
                <a:spLocks/>
              </p:cNvSpPr>
              <p:nvPr/>
            </p:nvSpPr>
            <p:spPr bwMode="auto">
              <a:xfrm>
                <a:off x="-1667882" y="-13575"/>
                <a:ext cx="320629" cy="236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9" y="21599"/>
                    </a:moveTo>
                    <a:cubicBezTo>
                      <a:pt x="20399" y="21599"/>
                      <a:pt x="20399" y="21599"/>
                      <a:pt x="20399" y="21599"/>
                    </a:cubicBezTo>
                    <a:cubicBezTo>
                      <a:pt x="21119" y="21599"/>
                      <a:pt x="21600" y="20618"/>
                      <a:pt x="21600" y="19636"/>
                    </a:cubicBezTo>
                    <a:cubicBezTo>
                      <a:pt x="21600" y="1963"/>
                      <a:pt x="21600" y="1963"/>
                      <a:pt x="21600" y="1963"/>
                    </a:cubicBezTo>
                    <a:cubicBezTo>
                      <a:pt x="21600" y="654"/>
                      <a:pt x="21119" y="0"/>
                      <a:pt x="20399" y="0"/>
                    </a:cubicBezTo>
                    <a:cubicBezTo>
                      <a:pt x="1439" y="0"/>
                      <a:pt x="1439" y="0"/>
                      <a:pt x="1439" y="0"/>
                    </a:cubicBezTo>
                    <a:cubicBezTo>
                      <a:pt x="719" y="0"/>
                      <a:pt x="0" y="654"/>
                      <a:pt x="0" y="1963"/>
                    </a:cubicBezTo>
                    <a:cubicBezTo>
                      <a:pt x="0" y="19636"/>
                      <a:pt x="0" y="19636"/>
                      <a:pt x="0" y="19636"/>
                    </a:cubicBezTo>
                    <a:cubicBezTo>
                      <a:pt x="0" y="20618"/>
                      <a:pt x="719" y="21599"/>
                      <a:pt x="1439" y="21599"/>
                    </a:cubicBezTo>
                    <a:close/>
                    <a:moveTo>
                      <a:pt x="1679" y="3272"/>
                    </a:moveTo>
                    <a:cubicBezTo>
                      <a:pt x="1679" y="2618"/>
                      <a:pt x="1919" y="1963"/>
                      <a:pt x="2399" y="1963"/>
                    </a:cubicBezTo>
                    <a:cubicBezTo>
                      <a:pt x="19199" y="1963"/>
                      <a:pt x="19199" y="1963"/>
                      <a:pt x="19199" y="1963"/>
                    </a:cubicBezTo>
                    <a:cubicBezTo>
                      <a:pt x="19679" y="1963"/>
                      <a:pt x="20159" y="2618"/>
                      <a:pt x="20159" y="3272"/>
                    </a:cubicBezTo>
                    <a:cubicBezTo>
                      <a:pt x="20159" y="18327"/>
                      <a:pt x="20159" y="18327"/>
                      <a:pt x="20159" y="18327"/>
                    </a:cubicBezTo>
                    <a:cubicBezTo>
                      <a:pt x="20159" y="18981"/>
                      <a:pt x="19679" y="19309"/>
                      <a:pt x="19199" y="19309"/>
                    </a:cubicBezTo>
                    <a:cubicBezTo>
                      <a:pt x="2399" y="19309"/>
                      <a:pt x="2399" y="19309"/>
                      <a:pt x="2399" y="19309"/>
                    </a:cubicBezTo>
                    <a:cubicBezTo>
                      <a:pt x="1919" y="19309"/>
                      <a:pt x="1679" y="18981"/>
                      <a:pt x="1679" y="18327"/>
                    </a:cubicBezTo>
                    <a:lnTo>
                      <a:pt x="1679" y="3272"/>
                    </a:lnTo>
                    <a:close/>
                  </a:path>
                </a:pathLst>
              </a:custGeom>
              <a:solidFill>
                <a:srgbClr val="FFCC3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59" name="AutoShape 59"/>
              <p:cNvSpPr>
                <a:spLocks/>
              </p:cNvSpPr>
              <p:nvPr/>
            </p:nvSpPr>
            <p:spPr bwMode="auto">
              <a:xfrm>
                <a:off x="-1694866" y="237353"/>
                <a:ext cx="377771" cy="71469"/>
              </a:xfrm>
              <a:custGeom>
                <a:avLst/>
                <a:gdLst>
                  <a:gd name="T0" fmla="+- 0 10739 50"/>
                  <a:gd name="T1" fmla="*/ T0 w 21379"/>
                  <a:gd name="T2" fmla="*/ 10800 h 21600"/>
                  <a:gd name="T3" fmla="+- 0 10739 50"/>
                  <a:gd name="T4" fmla="*/ T3 w 21379"/>
                  <a:gd name="T5" fmla="*/ 10800 h 21600"/>
                  <a:gd name="T6" fmla="+- 0 10739 50"/>
                  <a:gd name="T7" fmla="*/ T6 w 21379"/>
                  <a:gd name="T8" fmla="*/ 10800 h 21600"/>
                  <a:gd name="T9" fmla="+- 0 10739 50"/>
                  <a:gd name="T10" fmla="*/ T9 w 21379"/>
                  <a:gd name="T11" fmla="*/ 10800 h 21600"/>
                </a:gdLst>
                <a:ahLst/>
                <a:cxnLst>
                  <a:cxn ang="0">
                    <a:pos x="T1" y="T2"/>
                  </a:cxn>
                  <a:cxn ang="0">
                    <a:pos x="T4" y="T5"/>
                  </a:cxn>
                  <a:cxn ang="0">
                    <a:pos x="T7" y="T8"/>
                  </a:cxn>
                  <a:cxn ang="0">
                    <a:pos x="T10" y="T11"/>
                  </a:cxn>
                </a:cxnLst>
                <a:rect l="0" t="0" r="r" b="b"/>
                <a:pathLst>
                  <a:path w="21379" h="21600">
                    <a:moveTo>
                      <a:pt x="21146" y="8640"/>
                    </a:moveTo>
                    <a:cubicBezTo>
                      <a:pt x="20338" y="2160"/>
                      <a:pt x="20338" y="2160"/>
                      <a:pt x="20338" y="2160"/>
                    </a:cubicBezTo>
                    <a:cubicBezTo>
                      <a:pt x="20136" y="1080"/>
                      <a:pt x="19733" y="0"/>
                      <a:pt x="19531" y="0"/>
                    </a:cubicBezTo>
                    <a:cubicBezTo>
                      <a:pt x="19329" y="0"/>
                      <a:pt x="19329" y="0"/>
                      <a:pt x="19329" y="0"/>
                    </a:cubicBezTo>
                    <a:cubicBezTo>
                      <a:pt x="1968" y="0"/>
                      <a:pt x="1968" y="0"/>
                      <a:pt x="1968" y="0"/>
                    </a:cubicBezTo>
                    <a:cubicBezTo>
                      <a:pt x="1968" y="0"/>
                      <a:pt x="1968" y="0"/>
                      <a:pt x="1968" y="0"/>
                    </a:cubicBezTo>
                    <a:cubicBezTo>
                      <a:pt x="1564" y="0"/>
                      <a:pt x="1161" y="1080"/>
                      <a:pt x="959" y="2160"/>
                    </a:cubicBezTo>
                    <a:cubicBezTo>
                      <a:pt x="151" y="8640"/>
                      <a:pt x="151" y="8640"/>
                      <a:pt x="151" y="8640"/>
                    </a:cubicBezTo>
                    <a:cubicBezTo>
                      <a:pt x="-50" y="10800"/>
                      <a:pt x="-50" y="14040"/>
                      <a:pt x="151" y="17280"/>
                    </a:cubicBezTo>
                    <a:cubicBezTo>
                      <a:pt x="353" y="19440"/>
                      <a:pt x="757" y="21599"/>
                      <a:pt x="1161" y="21599"/>
                    </a:cubicBezTo>
                    <a:cubicBezTo>
                      <a:pt x="20136" y="21599"/>
                      <a:pt x="20136" y="21599"/>
                      <a:pt x="20136" y="21599"/>
                    </a:cubicBezTo>
                    <a:cubicBezTo>
                      <a:pt x="20540" y="21599"/>
                      <a:pt x="20944" y="19440"/>
                      <a:pt x="21146" y="17280"/>
                    </a:cubicBezTo>
                    <a:cubicBezTo>
                      <a:pt x="21549" y="14040"/>
                      <a:pt x="21348" y="10800"/>
                      <a:pt x="21146" y="8640"/>
                    </a:cubicBezTo>
                    <a:close/>
                  </a:path>
                </a:pathLst>
              </a:custGeom>
              <a:solidFill>
                <a:srgbClr val="FFCC3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grpSp>
        <p:sp>
          <p:nvSpPr>
            <p:cNvPr id="25660" name="AutoShape 60"/>
            <p:cNvSpPr>
              <a:spLocks/>
            </p:cNvSpPr>
            <p:nvPr/>
          </p:nvSpPr>
          <p:spPr bwMode="auto">
            <a:xfrm>
              <a:off x="0" y="1359492"/>
              <a:ext cx="1722192" cy="8274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a:spcBef>
                  <a:spcPts val="200"/>
                </a:spcBef>
                <a:defRPr/>
              </a:pPr>
              <a:r>
                <a:rPr lang="en-GB" sz="1200" b="1" dirty="0" smtClean="0">
                  <a:solidFill>
                    <a:srgbClr val="17375E"/>
                  </a:solidFill>
                  <a:cs typeface="Calibri" charset="0"/>
                </a:rPr>
                <a:t>Recycle &amp; Save Planet</a:t>
              </a:r>
            </a:p>
            <a:p>
              <a:pPr algn="ctr">
                <a:spcBef>
                  <a:spcPts val="200"/>
                </a:spcBef>
                <a:defRPr/>
              </a:pPr>
              <a:endParaRPr lang="en-GB" sz="900" dirty="0" smtClean="0">
                <a:solidFill>
                  <a:srgbClr val="808080"/>
                </a:solidFill>
                <a:cs typeface="Calibri" charset="0"/>
              </a:endParaRPr>
            </a:p>
            <a:p>
              <a:pPr algn="ctr">
                <a:spcBef>
                  <a:spcPts val="200"/>
                </a:spcBef>
                <a:defRPr/>
              </a:pPr>
              <a:r>
                <a:rPr lang="en-GB" sz="900" dirty="0" smtClean="0">
                  <a:solidFill>
                    <a:srgbClr val="808080"/>
                  </a:solidFill>
                  <a:cs typeface="Calibri" charset="0"/>
                </a:rPr>
                <a:t>The bottle tops are recycled into new products to sell to customers in our local area. </a:t>
              </a:r>
              <a:endParaRPr lang="en-GB" dirty="0">
                <a:cs typeface="Calibri" charset="0"/>
              </a:endParaRPr>
            </a:p>
          </p:txBody>
        </p:sp>
      </p:grpSp>
      <p:grpSp>
        <p:nvGrpSpPr>
          <p:cNvPr id="25661" name="Group 61"/>
          <p:cNvGrpSpPr>
            <a:grpSpLocks/>
          </p:cNvGrpSpPr>
          <p:nvPr/>
        </p:nvGrpSpPr>
        <p:grpSpPr bwMode="auto">
          <a:xfrm>
            <a:off x="7086600" y="2505832"/>
            <a:ext cx="1684338" cy="2203450"/>
            <a:chOff x="0" y="0"/>
            <a:chExt cx="1684697" cy="2204109"/>
          </a:xfrm>
        </p:grpSpPr>
        <p:sp>
          <p:nvSpPr>
            <p:cNvPr id="25662" name="AutoShape 62"/>
            <p:cNvSpPr>
              <a:spLocks/>
            </p:cNvSpPr>
            <p:nvPr/>
          </p:nvSpPr>
          <p:spPr bwMode="auto">
            <a:xfrm>
              <a:off x="820913" y="0"/>
              <a:ext cx="17466" cy="593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A0C6A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63" name="AutoShape 63"/>
            <p:cNvSpPr>
              <a:spLocks/>
            </p:cNvSpPr>
            <p:nvPr/>
          </p:nvSpPr>
          <p:spPr bwMode="auto">
            <a:xfrm>
              <a:off x="476352" y="608195"/>
              <a:ext cx="720879" cy="7225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cubicBezTo>
                    <a:pt x="4811" y="21600"/>
                    <a:pt x="0" y="16764"/>
                    <a:pt x="0" y="10746"/>
                  </a:cubicBezTo>
                  <a:cubicBezTo>
                    <a:pt x="0" y="4835"/>
                    <a:pt x="4811" y="0"/>
                    <a:pt x="10800" y="0"/>
                  </a:cubicBezTo>
                  <a:cubicBezTo>
                    <a:pt x="16681" y="0"/>
                    <a:pt x="21599" y="4835"/>
                    <a:pt x="21599" y="10746"/>
                  </a:cubicBezTo>
                  <a:cubicBezTo>
                    <a:pt x="21599" y="16764"/>
                    <a:pt x="16681" y="21600"/>
                    <a:pt x="10800" y="21600"/>
                  </a:cubicBezTo>
                  <a:close/>
                  <a:moveTo>
                    <a:pt x="10800" y="429"/>
                  </a:moveTo>
                  <a:cubicBezTo>
                    <a:pt x="5132" y="429"/>
                    <a:pt x="534" y="5050"/>
                    <a:pt x="534" y="10746"/>
                  </a:cubicBezTo>
                  <a:cubicBezTo>
                    <a:pt x="534" y="16441"/>
                    <a:pt x="5132" y="21062"/>
                    <a:pt x="10800" y="21062"/>
                  </a:cubicBezTo>
                  <a:cubicBezTo>
                    <a:pt x="16467" y="21062"/>
                    <a:pt x="21065" y="16441"/>
                    <a:pt x="21065" y="10746"/>
                  </a:cubicBezTo>
                  <a:cubicBezTo>
                    <a:pt x="21065" y="5050"/>
                    <a:pt x="16467" y="429"/>
                    <a:pt x="10800" y="429"/>
                  </a:cubicBezTo>
                  <a:close/>
                </a:path>
              </a:pathLst>
            </a:custGeom>
            <a:solidFill>
              <a:srgbClr val="A0C6A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grpSp>
          <p:nvGrpSpPr>
            <p:cNvPr id="25636" name="Group 64"/>
            <p:cNvGrpSpPr>
              <a:grpSpLocks/>
            </p:cNvGrpSpPr>
            <p:nvPr/>
          </p:nvGrpSpPr>
          <p:grpSpPr bwMode="auto">
            <a:xfrm>
              <a:off x="614362" y="747712"/>
              <a:ext cx="434976" cy="369889"/>
              <a:chOff x="-1" y="0"/>
              <a:chExt cx="434976" cy="369889"/>
            </a:xfrm>
          </p:grpSpPr>
          <p:sp>
            <p:nvSpPr>
              <p:cNvPr id="25665" name="AutoShape 65"/>
              <p:cNvSpPr>
                <a:spLocks/>
              </p:cNvSpPr>
              <p:nvPr/>
            </p:nvSpPr>
            <p:spPr bwMode="auto">
              <a:xfrm>
                <a:off x="43002" y="143143"/>
                <a:ext cx="346149" cy="1159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5" y="21599"/>
                    </a:moveTo>
                    <a:cubicBezTo>
                      <a:pt x="668" y="21599"/>
                      <a:pt x="668" y="21599"/>
                      <a:pt x="668" y="21599"/>
                    </a:cubicBezTo>
                    <a:cubicBezTo>
                      <a:pt x="890" y="21599"/>
                      <a:pt x="1113" y="20925"/>
                      <a:pt x="1113" y="20250"/>
                    </a:cubicBezTo>
                    <a:cubicBezTo>
                      <a:pt x="1113" y="17550"/>
                      <a:pt x="1113" y="17550"/>
                      <a:pt x="1113" y="17550"/>
                    </a:cubicBezTo>
                    <a:cubicBezTo>
                      <a:pt x="1113" y="14175"/>
                      <a:pt x="1781" y="12150"/>
                      <a:pt x="2894" y="12150"/>
                    </a:cubicBezTo>
                    <a:cubicBezTo>
                      <a:pt x="9575" y="12150"/>
                      <a:pt x="9575" y="12150"/>
                      <a:pt x="9575" y="12150"/>
                    </a:cubicBezTo>
                    <a:cubicBezTo>
                      <a:pt x="10020" y="12150"/>
                      <a:pt x="10465" y="12825"/>
                      <a:pt x="10465" y="14175"/>
                    </a:cubicBezTo>
                    <a:cubicBezTo>
                      <a:pt x="10465" y="20250"/>
                      <a:pt x="10465" y="20250"/>
                      <a:pt x="10465" y="20250"/>
                    </a:cubicBezTo>
                    <a:cubicBezTo>
                      <a:pt x="10465" y="20925"/>
                      <a:pt x="10688" y="21599"/>
                      <a:pt x="10911" y="21599"/>
                    </a:cubicBezTo>
                    <a:cubicBezTo>
                      <a:pt x="10911" y="21599"/>
                      <a:pt x="10911" y="21599"/>
                      <a:pt x="10911" y="21599"/>
                    </a:cubicBezTo>
                    <a:cubicBezTo>
                      <a:pt x="11134" y="21599"/>
                      <a:pt x="11356" y="20925"/>
                      <a:pt x="11356" y="20250"/>
                    </a:cubicBezTo>
                    <a:cubicBezTo>
                      <a:pt x="11356" y="14175"/>
                      <a:pt x="11356" y="14175"/>
                      <a:pt x="11356" y="14175"/>
                    </a:cubicBezTo>
                    <a:cubicBezTo>
                      <a:pt x="11356" y="12825"/>
                      <a:pt x="11579" y="12150"/>
                      <a:pt x="12024" y="12150"/>
                    </a:cubicBezTo>
                    <a:cubicBezTo>
                      <a:pt x="18927" y="12150"/>
                      <a:pt x="18927" y="12150"/>
                      <a:pt x="18927" y="12150"/>
                    </a:cubicBezTo>
                    <a:cubicBezTo>
                      <a:pt x="19818" y="12150"/>
                      <a:pt x="20709" y="14175"/>
                      <a:pt x="20709" y="17550"/>
                    </a:cubicBezTo>
                    <a:cubicBezTo>
                      <a:pt x="20709" y="20250"/>
                      <a:pt x="20709" y="20250"/>
                      <a:pt x="20709" y="20250"/>
                    </a:cubicBezTo>
                    <a:cubicBezTo>
                      <a:pt x="20709" y="20925"/>
                      <a:pt x="20931" y="21599"/>
                      <a:pt x="21154" y="21599"/>
                    </a:cubicBezTo>
                    <a:cubicBezTo>
                      <a:pt x="21154" y="21599"/>
                      <a:pt x="21154" y="21599"/>
                      <a:pt x="21154" y="21599"/>
                    </a:cubicBezTo>
                    <a:cubicBezTo>
                      <a:pt x="21599" y="21599"/>
                      <a:pt x="21599" y="20925"/>
                      <a:pt x="21599" y="20250"/>
                    </a:cubicBezTo>
                    <a:cubicBezTo>
                      <a:pt x="21599" y="17550"/>
                      <a:pt x="21599" y="17550"/>
                      <a:pt x="21599" y="17550"/>
                    </a:cubicBezTo>
                    <a:cubicBezTo>
                      <a:pt x="21599" y="12825"/>
                      <a:pt x="20486" y="8775"/>
                      <a:pt x="18927" y="8775"/>
                    </a:cubicBezTo>
                    <a:cubicBezTo>
                      <a:pt x="12024" y="8775"/>
                      <a:pt x="12024" y="8775"/>
                      <a:pt x="12024" y="8775"/>
                    </a:cubicBezTo>
                    <a:cubicBezTo>
                      <a:pt x="11579" y="8775"/>
                      <a:pt x="11356" y="8100"/>
                      <a:pt x="11356" y="6750"/>
                    </a:cubicBezTo>
                    <a:cubicBezTo>
                      <a:pt x="11356" y="1350"/>
                      <a:pt x="11356" y="1350"/>
                      <a:pt x="11356" y="1350"/>
                    </a:cubicBezTo>
                    <a:cubicBezTo>
                      <a:pt x="11356" y="675"/>
                      <a:pt x="11134" y="0"/>
                      <a:pt x="10911" y="0"/>
                    </a:cubicBezTo>
                    <a:cubicBezTo>
                      <a:pt x="10911" y="0"/>
                      <a:pt x="10911" y="0"/>
                      <a:pt x="10911" y="0"/>
                    </a:cubicBezTo>
                    <a:cubicBezTo>
                      <a:pt x="10688" y="0"/>
                      <a:pt x="10465" y="675"/>
                      <a:pt x="10465" y="1350"/>
                    </a:cubicBezTo>
                    <a:cubicBezTo>
                      <a:pt x="10465" y="6750"/>
                      <a:pt x="10465" y="6750"/>
                      <a:pt x="10465" y="6750"/>
                    </a:cubicBezTo>
                    <a:cubicBezTo>
                      <a:pt x="10465" y="8100"/>
                      <a:pt x="10020" y="8775"/>
                      <a:pt x="9575" y="8775"/>
                    </a:cubicBezTo>
                    <a:cubicBezTo>
                      <a:pt x="2894" y="8775"/>
                      <a:pt x="2894" y="8775"/>
                      <a:pt x="2894" y="8775"/>
                    </a:cubicBezTo>
                    <a:cubicBezTo>
                      <a:pt x="1336" y="8775"/>
                      <a:pt x="0" y="12825"/>
                      <a:pt x="0" y="17550"/>
                    </a:cubicBezTo>
                    <a:cubicBezTo>
                      <a:pt x="0" y="20250"/>
                      <a:pt x="0" y="20250"/>
                      <a:pt x="0" y="20250"/>
                    </a:cubicBezTo>
                    <a:cubicBezTo>
                      <a:pt x="0" y="20925"/>
                      <a:pt x="222" y="21599"/>
                      <a:pt x="445" y="21599"/>
                    </a:cubicBezTo>
                    <a:close/>
                  </a:path>
                </a:pathLst>
              </a:custGeom>
              <a:solidFill>
                <a:srgbClr val="A0C6A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66" name="AutoShape 66"/>
              <p:cNvSpPr>
                <a:spLocks/>
              </p:cNvSpPr>
              <p:nvPr/>
            </p:nvSpPr>
            <p:spPr bwMode="auto">
              <a:xfrm>
                <a:off x="146212" y="225"/>
                <a:ext cx="142906" cy="1286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0" y="21600"/>
                    </a:moveTo>
                    <a:cubicBezTo>
                      <a:pt x="9720" y="21600"/>
                      <a:pt x="9720" y="21600"/>
                      <a:pt x="9720" y="21600"/>
                    </a:cubicBezTo>
                    <a:cubicBezTo>
                      <a:pt x="11880" y="21600"/>
                      <a:pt x="11880" y="21600"/>
                      <a:pt x="11880" y="21600"/>
                    </a:cubicBezTo>
                    <a:cubicBezTo>
                      <a:pt x="17280" y="21600"/>
                      <a:pt x="17280" y="21600"/>
                      <a:pt x="17280" y="21600"/>
                    </a:cubicBezTo>
                    <a:cubicBezTo>
                      <a:pt x="19440" y="21600"/>
                      <a:pt x="21600" y="19199"/>
                      <a:pt x="21600" y="16799"/>
                    </a:cubicBezTo>
                    <a:cubicBezTo>
                      <a:pt x="21600" y="4799"/>
                      <a:pt x="21600" y="4799"/>
                      <a:pt x="21600" y="4799"/>
                    </a:cubicBezTo>
                    <a:cubicBezTo>
                      <a:pt x="21600" y="1799"/>
                      <a:pt x="19440" y="0"/>
                      <a:pt x="17280" y="0"/>
                    </a:cubicBezTo>
                    <a:cubicBezTo>
                      <a:pt x="4320" y="0"/>
                      <a:pt x="4320" y="0"/>
                      <a:pt x="4320" y="0"/>
                    </a:cubicBezTo>
                    <a:cubicBezTo>
                      <a:pt x="2160" y="0"/>
                      <a:pt x="0" y="1799"/>
                      <a:pt x="0" y="4799"/>
                    </a:cubicBezTo>
                    <a:cubicBezTo>
                      <a:pt x="0" y="16799"/>
                      <a:pt x="0" y="16799"/>
                      <a:pt x="0" y="16799"/>
                    </a:cubicBezTo>
                    <a:cubicBezTo>
                      <a:pt x="0" y="19199"/>
                      <a:pt x="2160" y="21600"/>
                      <a:pt x="4320" y="21600"/>
                    </a:cubicBezTo>
                    <a:close/>
                  </a:path>
                </a:pathLst>
              </a:custGeom>
              <a:solidFill>
                <a:srgbClr val="A0C6A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67" name="AutoShape 67"/>
              <p:cNvSpPr>
                <a:spLocks/>
              </p:cNvSpPr>
              <p:nvPr/>
            </p:nvSpPr>
            <p:spPr bwMode="auto">
              <a:xfrm>
                <a:off x="131" y="273357"/>
                <a:ext cx="103209" cy="96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31" y="0"/>
                    </a:moveTo>
                    <a:cubicBezTo>
                      <a:pt x="4468" y="0"/>
                      <a:pt x="4468" y="0"/>
                      <a:pt x="4468" y="0"/>
                    </a:cubicBezTo>
                    <a:cubicBezTo>
                      <a:pt x="1489" y="0"/>
                      <a:pt x="0" y="2400"/>
                      <a:pt x="0" y="4800"/>
                    </a:cubicBezTo>
                    <a:cubicBezTo>
                      <a:pt x="0" y="16799"/>
                      <a:pt x="0" y="16799"/>
                      <a:pt x="0" y="16799"/>
                    </a:cubicBezTo>
                    <a:cubicBezTo>
                      <a:pt x="0" y="19200"/>
                      <a:pt x="1489" y="21599"/>
                      <a:pt x="4468" y="21599"/>
                    </a:cubicBezTo>
                    <a:cubicBezTo>
                      <a:pt x="17131" y="21599"/>
                      <a:pt x="17131" y="21599"/>
                      <a:pt x="17131" y="21599"/>
                    </a:cubicBezTo>
                    <a:cubicBezTo>
                      <a:pt x="20110" y="21599"/>
                      <a:pt x="21599" y="19200"/>
                      <a:pt x="21599" y="16799"/>
                    </a:cubicBezTo>
                    <a:cubicBezTo>
                      <a:pt x="21599" y="4800"/>
                      <a:pt x="21599" y="4800"/>
                      <a:pt x="21599" y="4800"/>
                    </a:cubicBezTo>
                    <a:cubicBezTo>
                      <a:pt x="21599" y="2400"/>
                      <a:pt x="20110" y="0"/>
                      <a:pt x="17131" y="0"/>
                    </a:cubicBezTo>
                    <a:close/>
                  </a:path>
                </a:pathLst>
              </a:custGeom>
              <a:solidFill>
                <a:srgbClr val="A0C6A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68" name="AutoShape 68"/>
              <p:cNvSpPr>
                <a:spLocks/>
              </p:cNvSpPr>
              <p:nvPr/>
            </p:nvSpPr>
            <p:spPr bwMode="auto">
              <a:xfrm>
                <a:off x="163678" y="273357"/>
                <a:ext cx="106386" cy="96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79" y="0"/>
                    </a:moveTo>
                    <a:cubicBezTo>
                      <a:pt x="4319" y="0"/>
                      <a:pt x="4319" y="0"/>
                      <a:pt x="4319" y="0"/>
                    </a:cubicBezTo>
                    <a:cubicBezTo>
                      <a:pt x="2159" y="0"/>
                      <a:pt x="0" y="2400"/>
                      <a:pt x="0" y="4800"/>
                    </a:cubicBezTo>
                    <a:cubicBezTo>
                      <a:pt x="0" y="16799"/>
                      <a:pt x="0" y="16799"/>
                      <a:pt x="0" y="16799"/>
                    </a:cubicBezTo>
                    <a:cubicBezTo>
                      <a:pt x="0" y="19200"/>
                      <a:pt x="2159" y="21599"/>
                      <a:pt x="4319" y="21599"/>
                    </a:cubicBezTo>
                    <a:cubicBezTo>
                      <a:pt x="17279" y="21599"/>
                      <a:pt x="17279" y="21599"/>
                      <a:pt x="17279" y="21599"/>
                    </a:cubicBezTo>
                    <a:cubicBezTo>
                      <a:pt x="19439" y="21599"/>
                      <a:pt x="21600" y="19200"/>
                      <a:pt x="21600" y="16799"/>
                    </a:cubicBezTo>
                    <a:cubicBezTo>
                      <a:pt x="21600" y="4800"/>
                      <a:pt x="21600" y="4800"/>
                      <a:pt x="21600" y="4800"/>
                    </a:cubicBezTo>
                    <a:cubicBezTo>
                      <a:pt x="21600" y="2400"/>
                      <a:pt x="19439" y="0"/>
                      <a:pt x="17279" y="0"/>
                    </a:cubicBezTo>
                    <a:close/>
                  </a:path>
                </a:pathLst>
              </a:custGeom>
              <a:solidFill>
                <a:srgbClr val="A0C6A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69" name="AutoShape 69"/>
              <p:cNvSpPr>
                <a:spLocks/>
              </p:cNvSpPr>
              <p:nvPr/>
            </p:nvSpPr>
            <p:spPr bwMode="auto">
              <a:xfrm>
                <a:off x="327226" y="273357"/>
                <a:ext cx="107973" cy="96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79" y="0"/>
                    </a:moveTo>
                    <a:cubicBezTo>
                      <a:pt x="4319" y="0"/>
                      <a:pt x="4319" y="0"/>
                      <a:pt x="4319" y="0"/>
                    </a:cubicBezTo>
                    <a:cubicBezTo>
                      <a:pt x="2159" y="0"/>
                      <a:pt x="0" y="2400"/>
                      <a:pt x="0" y="4800"/>
                    </a:cubicBezTo>
                    <a:cubicBezTo>
                      <a:pt x="0" y="16799"/>
                      <a:pt x="0" y="16799"/>
                      <a:pt x="0" y="16799"/>
                    </a:cubicBezTo>
                    <a:cubicBezTo>
                      <a:pt x="0" y="19200"/>
                      <a:pt x="2159" y="21599"/>
                      <a:pt x="4319" y="21599"/>
                    </a:cubicBezTo>
                    <a:cubicBezTo>
                      <a:pt x="17279" y="21599"/>
                      <a:pt x="17279" y="21599"/>
                      <a:pt x="17279" y="21599"/>
                    </a:cubicBezTo>
                    <a:cubicBezTo>
                      <a:pt x="19440" y="21599"/>
                      <a:pt x="21600" y="19200"/>
                      <a:pt x="21600" y="16799"/>
                    </a:cubicBezTo>
                    <a:cubicBezTo>
                      <a:pt x="21600" y="4800"/>
                      <a:pt x="21600" y="4800"/>
                      <a:pt x="21600" y="4800"/>
                    </a:cubicBezTo>
                    <a:cubicBezTo>
                      <a:pt x="21600" y="2400"/>
                      <a:pt x="19440" y="0"/>
                      <a:pt x="17279" y="0"/>
                    </a:cubicBezTo>
                    <a:close/>
                  </a:path>
                </a:pathLst>
              </a:custGeom>
              <a:solidFill>
                <a:srgbClr val="A0C6A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grpSp>
        <p:sp>
          <p:nvSpPr>
            <p:cNvPr id="25670" name="AutoShape 70"/>
            <p:cNvSpPr>
              <a:spLocks/>
            </p:cNvSpPr>
            <p:nvPr/>
          </p:nvSpPr>
          <p:spPr bwMode="auto">
            <a:xfrm>
              <a:off x="0" y="1376775"/>
              <a:ext cx="1684697" cy="827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a:spcBef>
                  <a:spcPts val="200"/>
                </a:spcBef>
                <a:defRPr/>
              </a:pPr>
              <a:r>
                <a:rPr lang="en-GB" sz="1200" b="1" dirty="0" smtClean="0">
                  <a:solidFill>
                    <a:srgbClr val="17375E"/>
                  </a:solidFill>
                  <a:cs typeface="Calibri" charset="0"/>
                </a:rPr>
                <a:t>Raise Funds for School </a:t>
              </a:r>
              <a:br>
                <a:rPr lang="en-GB" sz="1200" b="1" dirty="0" smtClean="0">
                  <a:solidFill>
                    <a:srgbClr val="17375E"/>
                  </a:solidFill>
                  <a:cs typeface="Calibri" charset="0"/>
                </a:rPr>
              </a:br>
              <a:endParaRPr lang="en-GB" sz="1200" b="1" dirty="0" smtClean="0">
                <a:solidFill>
                  <a:srgbClr val="17375E"/>
                </a:solidFill>
                <a:cs typeface="Calibri" charset="0"/>
              </a:endParaRPr>
            </a:p>
            <a:p>
              <a:pPr algn="ctr">
                <a:spcBef>
                  <a:spcPts val="200"/>
                </a:spcBef>
                <a:defRPr/>
              </a:pPr>
              <a:r>
                <a:rPr lang="en-GB" sz="900" dirty="0" smtClean="0">
                  <a:solidFill>
                    <a:srgbClr val="808080"/>
                  </a:solidFill>
                  <a:cs typeface="Calibri" charset="0"/>
                </a:rPr>
                <a:t>The money raised from the sale of the bottle tops will fund other school projects &amp; programs.</a:t>
              </a:r>
            </a:p>
            <a:p>
              <a:pPr algn="ctr">
                <a:spcBef>
                  <a:spcPts val="200"/>
                </a:spcBef>
                <a:defRPr/>
              </a:pPr>
              <a:r>
                <a:rPr lang="en-GB" sz="900" dirty="0" smtClean="0">
                  <a:solidFill>
                    <a:srgbClr val="808080"/>
                  </a:solidFill>
                  <a:cs typeface="Calibri" charset="0"/>
                </a:rPr>
                <a:t>Well Done!  </a:t>
              </a:r>
              <a:endParaRPr lang="en-GB" dirty="0">
                <a:cs typeface="Calibri" charset="0"/>
              </a:endParaRPr>
            </a:p>
          </p:txBody>
        </p:sp>
      </p:grpSp>
      <p:sp>
        <p:nvSpPr>
          <p:cNvPr id="25672" name="AutoShape 72"/>
          <p:cNvSpPr>
            <a:spLocks/>
          </p:cNvSpPr>
          <p:nvPr/>
        </p:nvSpPr>
        <p:spPr bwMode="auto">
          <a:xfrm>
            <a:off x="914400" y="1654932"/>
            <a:ext cx="608013" cy="700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F89466"/>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75" name="AutoShape 75"/>
          <p:cNvSpPr>
            <a:spLocks/>
          </p:cNvSpPr>
          <p:nvPr/>
        </p:nvSpPr>
        <p:spPr bwMode="auto">
          <a:xfrm>
            <a:off x="2590800" y="1654932"/>
            <a:ext cx="609600" cy="700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8DC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78" name="AutoShape 78"/>
          <p:cNvSpPr>
            <a:spLocks/>
          </p:cNvSpPr>
          <p:nvPr/>
        </p:nvSpPr>
        <p:spPr bwMode="auto">
          <a:xfrm>
            <a:off x="4265613" y="1654932"/>
            <a:ext cx="609600" cy="700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FFC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81" name="AutoShape 81"/>
          <p:cNvSpPr>
            <a:spLocks/>
          </p:cNvSpPr>
          <p:nvPr/>
        </p:nvSpPr>
        <p:spPr bwMode="auto">
          <a:xfrm>
            <a:off x="5943600" y="1654932"/>
            <a:ext cx="609600" cy="700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EB6B5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84" name="AutoShape 84"/>
          <p:cNvSpPr>
            <a:spLocks/>
          </p:cNvSpPr>
          <p:nvPr/>
        </p:nvSpPr>
        <p:spPr bwMode="auto">
          <a:xfrm>
            <a:off x="7620000" y="1654932"/>
            <a:ext cx="608013" cy="700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A0C6A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GB">
              <a:cs typeface="Calibri" charset="0"/>
            </a:endParaRPr>
          </a:p>
        </p:txBody>
      </p:sp>
      <p:sp>
        <p:nvSpPr>
          <p:cNvPr id="25686" name="AutoShape 86"/>
          <p:cNvSpPr>
            <a:spLocks/>
          </p:cNvSpPr>
          <p:nvPr/>
        </p:nvSpPr>
        <p:spPr bwMode="auto">
          <a:xfrm>
            <a:off x="539552" y="699542"/>
            <a:ext cx="7385248" cy="360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en-GB" sz="1600" dirty="0" smtClean="0">
                <a:solidFill>
                  <a:srgbClr val="32AA90"/>
                </a:solidFill>
                <a:latin typeface="Verdana" charset="0"/>
                <a:cs typeface="Verdana" charset="0"/>
                <a:sym typeface="Verdana" charset="0"/>
              </a:rPr>
              <a:t>PICTURE THIS </a:t>
            </a:r>
            <a:r>
              <a:rPr lang="is-IS" sz="1600" dirty="0" smtClean="0">
                <a:solidFill>
                  <a:srgbClr val="32AA90"/>
                </a:solidFill>
                <a:latin typeface="Verdana" charset="0"/>
                <a:cs typeface="Verdana" charset="0"/>
                <a:sym typeface="Verdana" charset="0"/>
              </a:rPr>
              <a:t>… </a:t>
            </a:r>
            <a:endParaRPr lang="en-GB" sz="1600" dirty="0">
              <a:solidFill>
                <a:srgbClr val="32AA90"/>
              </a:solidFill>
              <a:latin typeface="Verdana" charset="0"/>
              <a:cs typeface="Verdana" charset="0"/>
              <a:sym typeface="Verdana" charset="0"/>
            </a:endParaRPr>
          </a:p>
        </p:txBody>
      </p:sp>
      <p:sp>
        <p:nvSpPr>
          <p:cNvPr id="25687" name="AutoShape 87"/>
          <p:cNvSpPr>
            <a:spLocks/>
          </p:cNvSpPr>
          <p:nvPr/>
        </p:nvSpPr>
        <p:spPr bwMode="auto">
          <a:xfrm>
            <a:off x="539552" y="123478"/>
            <a:ext cx="8208912" cy="4320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sz="2400" b="1" cap="all" spc="1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Black" charset="0"/>
                <a:cs typeface="Lato Black" charset="0"/>
                <a:sym typeface="Lato Black" charset="0"/>
              </a:rPr>
              <a:t>Saving the Planet One Bottle Top at a Time! </a:t>
            </a:r>
            <a:endParaRPr lang="en-GB" sz="2400" b="1" cap="all" spc="1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Calibri" charset="0"/>
            </a:endParaRPr>
          </a:p>
        </p:txBody>
      </p:sp>
      <p:pic>
        <p:nvPicPr>
          <p:cNvPr id="89"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10800000" flipV="1">
            <a:off x="539552" y="1510172"/>
            <a:ext cx="1312863" cy="871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99792" y="1275606"/>
            <a:ext cx="432048" cy="11501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23928" y="1438164"/>
            <a:ext cx="1170474" cy="973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5" descr="C:\Users\Isabella.Pittard\AppData\Local\Microsoft\Windows\Temporary Internet Files\Content.IE5\L86FLFN4\Recycle_Plastic_(by_Liad_Cohen)[1].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52120" y="1438164"/>
            <a:ext cx="1118750" cy="95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236296" y="1438164"/>
            <a:ext cx="1320345" cy="8980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698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p:cNvSpPr>
          <p:nvPr/>
        </p:nvSpPr>
        <p:spPr bwMode="auto">
          <a:xfrm>
            <a:off x="539552" y="123478"/>
            <a:ext cx="8136904" cy="639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GB"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Medium"/>
                <a:cs typeface="Lato Medium"/>
                <a:sym typeface="Lato Black" charset="0"/>
              </a:rPr>
              <a:t>SOLVING PROBLEMs!</a:t>
            </a:r>
            <a:endParaRPr lang="en-GB"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ato Medium"/>
              <a:cs typeface="Lato Medium"/>
            </a:endParaRPr>
          </a:p>
        </p:txBody>
      </p:sp>
      <p:sp>
        <p:nvSpPr>
          <p:cNvPr id="5123" name="AutoShape 3"/>
          <p:cNvSpPr>
            <a:spLocks/>
          </p:cNvSpPr>
          <p:nvPr/>
        </p:nvSpPr>
        <p:spPr bwMode="auto">
          <a:xfrm>
            <a:off x="1259632" y="987574"/>
            <a:ext cx="6859141" cy="648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120000"/>
              </a:lnSpc>
              <a:spcBef>
                <a:spcPts val="600"/>
              </a:spcBef>
              <a:defRPr/>
            </a:pPr>
            <a:endParaRPr lang="en-GB" sz="2000" dirty="0">
              <a:solidFill>
                <a:srgbClr val="3BB692"/>
              </a:solidFill>
              <a:latin typeface="Verdana" charset="0"/>
              <a:cs typeface="Verdana" charset="0"/>
              <a:sym typeface="Verdana" charset="0"/>
            </a:endParaRPr>
          </a:p>
        </p:txBody>
      </p:sp>
      <p:grpSp>
        <p:nvGrpSpPr>
          <p:cNvPr id="5124" name="Group 4"/>
          <p:cNvGrpSpPr>
            <a:grpSpLocks/>
          </p:cNvGrpSpPr>
          <p:nvPr/>
        </p:nvGrpSpPr>
        <p:grpSpPr bwMode="auto">
          <a:xfrm>
            <a:off x="1195388" y="5059363"/>
            <a:ext cx="6858000" cy="92075"/>
            <a:chOff x="-1" y="-1"/>
            <a:chExt cx="6858001" cy="91441"/>
          </a:xfrm>
        </p:grpSpPr>
        <p:sp>
          <p:nvSpPr>
            <p:cNvPr id="5125" name="AutoShape 5"/>
            <p:cNvSpPr>
              <a:spLocks/>
            </p:cNvSpPr>
            <p:nvPr/>
          </p:nvSpPr>
          <p:spPr bwMode="auto">
            <a:xfrm>
              <a:off x="-1"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3C7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6" name="AutoShape 6"/>
            <p:cNvSpPr>
              <a:spLocks/>
            </p:cNvSpPr>
            <p:nvPr/>
          </p:nvSpPr>
          <p:spPr bwMode="auto">
            <a:xfrm>
              <a:off x="13715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84D5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7" name="AutoShape 7"/>
            <p:cNvSpPr>
              <a:spLocks/>
            </p:cNvSpPr>
            <p:nvPr/>
          </p:nvSpPr>
          <p:spPr bwMode="auto">
            <a:xfrm>
              <a:off x="2743199"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1B7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8" name="AutoShape 8"/>
            <p:cNvSpPr>
              <a:spLocks/>
            </p:cNvSpPr>
            <p:nvPr/>
          </p:nvSpPr>
          <p:spPr bwMode="auto">
            <a:xfrm>
              <a:off x="41148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CC94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sp>
          <p:nvSpPr>
            <p:cNvPr id="5129" name="AutoShape 9"/>
            <p:cNvSpPr>
              <a:spLocks/>
            </p:cNvSpPr>
            <p:nvPr/>
          </p:nvSpPr>
          <p:spPr bwMode="auto">
            <a:xfrm>
              <a:off x="5486400" y="-1"/>
              <a:ext cx="1371600" cy="9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a:solidFill>
                  <a:srgbClr val="FFFFFF"/>
                </a:solidFill>
                <a:cs typeface="Calibri" charset="0"/>
              </a:endParaRPr>
            </a:p>
          </p:txBody>
        </p:sp>
      </p:grpSp>
      <p:sp>
        <p:nvSpPr>
          <p:cNvPr id="4" name="Title 3"/>
          <p:cNvSpPr>
            <a:spLocks noGrp="1"/>
          </p:cNvSpPr>
          <p:nvPr>
            <p:ph type="title"/>
          </p:nvPr>
        </p:nvSpPr>
        <p:spPr>
          <a:xfrm>
            <a:off x="467544" y="843558"/>
            <a:ext cx="8229600" cy="580107"/>
          </a:xfrm>
        </p:spPr>
        <p:txBody>
          <a:bodyPr/>
          <a:lstStyle/>
          <a:p>
            <a:r>
              <a:rPr lang="en-GB" sz="1800" dirty="0" smtClean="0">
                <a:solidFill>
                  <a:srgbClr val="3BB692"/>
                </a:solidFill>
                <a:latin typeface="Verdana" charset="0"/>
                <a:cs typeface="Verdana" charset="0"/>
                <a:sym typeface="Verdana" charset="0"/>
              </a:rPr>
              <a:t>Every business helps people solve problems like these</a:t>
            </a:r>
            <a:r>
              <a:rPr lang="en-GB" sz="1800" dirty="0">
                <a:solidFill>
                  <a:srgbClr val="3BB692"/>
                </a:solidFill>
                <a:latin typeface="Verdana" charset="0"/>
                <a:cs typeface="Verdana" charset="0"/>
                <a:sym typeface="Verdana" charset="0"/>
              </a:rPr>
              <a:t>. We created Enterprising </a:t>
            </a:r>
            <a:r>
              <a:rPr lang="en-GB" sz="1800" dirty="0" err="1">
                <a:solidFill>
                  <a:srgbClr val="3BB692"/>
                </a:solidFill>
                <a:latin typeface="Verdana" charset="0"/>
                <a:cs typeface="Verdana" charset="0"/>
                <a:sym typeface="Verdana" charset="0"/>
              </a:rPr>
              <a:t>Kidz</a:t>
            </a:r>
            <a:r>
              <a:rPr lang="en-GB" sz="1800" dirty="0">
                <a:solidFill>
                  <a:srgbClr val="3BB692"/>
                </a:solidFill>
                <a:latin typeface="Verdana" charset="0"/>
                <a:cs typeface="Verdana" charset="0"/>
                <a:sym typeface="Verdana" charset="0"/>
              </a:rPr>
              <a:t>, because we have identified two problems. </a:t>
            </a:r>
            <a:endParaRPr lang="en-GB" sz="1800" dirty="0"/>
          </a:p>
        </p:txBody>
      </p:sp>
      <p:sp>
        <p:nvSpPr>
          <p:cNvPr id="6" name="Text Placeholder 5"/>
          <p:cNvSpPr>
            <a:spLocks noGrp="1"/>
          </p:cNvSpPr>
          <p:nvPr>
            <p:ph type="body" idx="1"/>
          </p:nvPr>
        </p:nvSpPr>
        <p:spPr>
          <a:xfrm>
            <a:off x="467544" y="1635646"/>
            <a:ext cx="4040188" cy="481012"/>
          </a:xfrm>
        </p:spPr>
        <p:txBody>
          <a:bodyPr/>
          <a:lstStyle/>
          <a:p>
            <a:r>
              <a:rPr lang="en-GB" b="0" dirty="0" smtClean="0">
                <a:latin typeface="Lato Black"/>
                <a:cs typeface="Lato Black"/>
              </a:rPr>
              <a:t>Problem #1: Waste </a:t>
            </a:r>
            <a:endParaRPr lang="en-GB" b="0" dirty="0">
              <a:latin typeface="Lato Black"/>
              <a:cs typeface="Lato Black"/>
            </a:endParaRPr>
          </a:p>
        </p:txBody>
      </p:sp>
      <p:sp>
        <p:nvSpPr>
          <p:cNvPr id="11" name="Content Placeholder 10"/>
          <p:cNvSpPr>
            <a:spLocks noGrp="1"/>
          </p:cNvSpPr>
          <p:nvPr>
            <p:ph sz="half" idx="2"/>
          </p:nvPr>
        </p:nvSpPr>
        <p:spPr>
          <a:xfrm>
            <a:off x="457200" y="2211710"/>
            <a:ext cx="4040188" cy="2598539"/>
          </a:xfrm>
        </p:spPr>
        <p:txBody>
          <a:bodyPr/>
          <a:lstStyle/>
          <a:p>
            <a:pPr>
              <a:lnSpc>
                <a:spcPct val="120000"/>
              </a:lnSpc>
              <a:buFont typeface="Arial"/>
              <a:buChar char="•"/>
            </a:pPr>
            <a:r>
              <a:rPr lang="en-GB" sz="1800" dirty="0">
                <a:solidFill>
                  <a:schemeClr val="tx1">
                    <a:lumMod val="65000"/>
                    <a:lumOff val="35000"/>
                  </a:schemeClr>
                </a:solidFill>
              </a:rPr>
              <a:t>First, </a:t>
            </a:r>
            <a:r>
              <a:rPr lang="en-GB" sz="1800" dirty="0" smtClean="0">
                <a:solidFill>
                  <a:schemeClr val="tx1">
                    <a:lumMod val="65000"/>
                    <a:lumOff val="35000"/>
                  </a:schemeClr>
                </a:solidFill>
              </a:rPr>
              <a:t>there </a:t>
            </a:r>
            <a:r>
              <a:rPr lang="en-GB" sz="1800" dirty="0">
                <a:solidFill>
                  <a:schemeClr val="tx1">
                    <a:lumMod val="65000"/>
                    <a:lumOff val="35000"/>
                  </a:schemeClr>
                </a:solidFill>
              </a:rPr>
              <a:t>is too much waste going into landfill. </a:t>
            </a:r>
            <a:r>
              <a:rPr lang="en-GB" sz="1800" dirty="0" smtClean="0">
                <a:solidFill>
                  <a:schemeClr val="tx1">
                    <a:lumMod val="65000"/>
                    <a:lumOff val="35000"/>
                  </a:schemeClr>
                </a:solidFill>
              </a:rPr>
              <a:t>Why</a:t>
            </a:r>
            <a:r>
              <a:rPr lang="en-GB" sz="1800" dirty="0">
                <a:solidFill>
                  <a:schemeClr val="tx1">
                    <a:lumMod val="65000"/>
                    <a:lumOff val="35000"/>
                  </a:schemeClr>
                </a:solidFill>
              </a:rPr>
              <a:t>? </a:t>
            </a:r>
            <a:endParaRPr lang="en-GB" sz="1800" dirty="0" smtClean="0">
              <a:solidFill>
                <a:schemeClr val="tx1">
                  <a:lumMod val="65000"/>
                  <a:lumOff val="35000"/>
                </a:schemeClr>
              </a:solidFill>
            </a:endParaRPr>
          </a:p>
          <a:p>
            <a:pPr>
              <a:lnSpc>
                <a:spcPct val="120000"/>
              </a:lnSpc>
              <a:buFont typeface="Arial"/>
              <a:buChar char="•"/>
            </a:pPr>
            <a:r>
              <a:rPr lang="en-GB" sz="1800" dirty="0" smtClean="0">
                <a:solidFill>
                  <a:schemeClr val="tx1">
                    <a:lumMod val="65000"/>
                    <a:lumOff val="35000"/>
                  </a:schemeClr>
                </a:solidFill>
              </a:rPr>
              <a:t>The </a:t>
            </a:r>
            <a:r>
              <a:rPr lang="en-GB" sz="1800" dirty="0">
                <a:solidFill>
                  <a:schemeClr val="tx1">
                    <a:lumMod val="65000"/>
                    <a:lumOff val="35000"/>
                  </a:schemeClr>
                </a:solidFill>
              </a:rPr>
              <a:t>toxic waste spreads  and endangers all species. If we keep doing this, then it will affect more and more people and damage the environment beyond repair. </a:t>
            </a:r>
          </a:p>
        </p:txBody>
      </p:sp>
      <p:sp>
        <p:nvSpPr>
          <p:cNvPr id="12" name="Text Placeholder 11"/>
          <p:cNvSpPr>
            <a:spLocks noGrp="1"/>
          </p:cNvSpPr>
          <p:nvPr>
            <p:ph type="body" sz="quarter" idx="3"/>
          </p:nvPr>
        </p:nvSpPr>
        <p:spPr>
          <a:xfrm>
            <a:off x="4644008" y="1635646"/>
            <a:ext cx="4041775" cy="481012"/>
          </a:xfrm>
        </p:spPr>
        <p:txBody>
          <a:bodyPr/>
          <a:lstStyle/>
          <a:p>
            <a:r>
              <a:rPr lang="en-GB" b="0" dirty="0" smtClean="0">
                <a:latin typeface="Lato Black"/>
                <a:cs typeface="Lato Black"/>
              </a:rPr>
              <a:t>Problem #2: Funding </a:t>
            </a:r>
            <a:endParaRPr lang="en-GB" b="0" dirty="0">
              <a:latin typeface="Lato Black"/>
              <a:cs typeface="Lato Black"/>
            </a:endParaRPr>
          </a:p>
        </p:txBody>
      </p:sp>
      <p:sp>
        <p:nvSpPr>
          <p:cNvPr id="13" name="Content Placeholder 12"/>
          <p:cNvSpPr>
            <a:spLocks noGrp="1"/>
          </p:cNvSpPr>
          <p:nvPr>
            <p:ph sz="quarter" idx="4"/>
          </p:nvPr>
        </p:nvSpPr>
        <p:spPr>
          <a:xfrm>
            <a:off x="4645025" y="2211710"/>
            <a:ext cx="4041775" cy="2598539"/>
          </a:xfrm>
        </p:spPr>
        <p:txBody>
          <a:bodyPr/>
          <a:lstStyle/>
          <a:p>
            <a:pPr>
              <a:lnSpc>
                <a:spcPct val="120000"/>
              </a:lnSpc>
              <a:buFont typeface="Arial"/>
              <a:buChar char="•"/>
            </a:pPr>
            <a:r>
              <a:rPr lang="en-GB" sz="1800" dirty="0" smtClean="0">
                <a:solidFill>
                  <a:schemeClr val="tx1">
                    <a:lumMod val="65000"/>
                    <a:lumOff val="35000"/>
                  </a:schemeClr>
                </a:solidFill>
                <a:latin typeface="Lato Medium"/>
                <a:cs typeface="Lato Medium"/>
              </a:rPr>
              <a:t>Our </a:t>
            </a:r>
            <a:r>
              <a:rPr lang="en-GB" sz="1800" dirty="0">
                <a:solidFill>
                  <a:schemeClr val="tx1">
                    <a:lumMod val="65000"/>
                    <a:lumOff val="35000"/>
                  </a:schemeClr>
                </a:solidFill>
                <a:latin typeface="Lato Medium"/>
                <a:cs typeface="Lato Medium"/>
              </a:rPr>
              <a:t>school is </a:t>
            </a:r>
            <a:r>
              <a:rPr lang="en-GB" sz="1800" dirty="0" smtClean="0">
                <a:solidFill>
                  <a:schemeClr val="tx1">
                    <a:lumMod val="65000"/>
                    <a:lumOff val="35000"/>
                  </a:schemeClr>
                </a:solidFill>
                <a:latin typeface="Lato Medium"/>
                <a:cs typeface="Lato Medium"/>
              </a:rPr>
              <a:t>always challenged </a:t>
            </a:r>
            <a:r>
              <a:rPr lang="en-GB" sz="1800" dirty="0">
                <a:solidFill>
                  <a:schemeClr val="tx1">
                    <a:lumMod val="65000"/>
                    <a:lumOff val="35000"/>
                  </a:schemeClr>
                </a:solidFill>
                <a:latin typeface="Lato Medium"/>
                <a:cs typeface="Lato Medium"/>
              </a:rPr>
              <a:t>to get enough funds for the many activities it participates  in.  </a:t>
            </a:r>
            <a:endParaRPr lang="en-GB" sz="1800" dirty="0" smtClean="0">
              <a:solidFill>
                <a:schemeClr val="tx1">
                  <a:lumMod val="65000"/>
                  <a:lumOff val="35000"/>
                </a:schemeClr>
              </a:solidFill>
              <a:latin typeface="Lato Medium"/>
              <a:cs typeface="Lato Medium"/>
            </a:endParaRPr>
          </a:p>
          <a:p>
            <a:pPr>
              <a:lnSpc>
                <a:spcPct val="120000"/>
              </a:lnSpc>
              <a:buFont typeface="Arial"/>
              <a:buChar char="•"/>
            </a:pPr>
            <a:r>
              <a:rPr lang="en-GB" sz="1800" dirty="0" smtClean="0">
                <a:solidFill>
                  <a:schemeClr val="tx1">
                    <a:lumMod val="65000"/>
                    <a:lumOff val="35000"/>
                  </a:schemeClr>
                </a:solidFill>
                <a:latin typeface="Lato Medium"/>
                <a:cs typeface="Lato Medium"/>
              </a:rPr>
              <a:t>So </a:t>
            </a:r>
            <a:r>
              <a:rPr lang="en-GB" sz="1800" dirty="0">
                <a:solidFill>
                  <a:schemeClr val="tx1">
                    <a:lumMod val="65000"/>
                    <a:lumOff val="35000"/>
                  </a:schemeClr>
                </a:solidFill>
                <a:latin typeface="Lato Medium"/>
                <a:cs typeface="Lato Medium"/>
              </a:rPr>
              <a:t>the profits from the products will raise funds for the school, while help </a:t>
            </a:r>
            <a:r>
              <a:rPr lang="en-GB" sz="1800" dirty="0" smtClean="0">
                <a:solidFill>
                  <a:schemeClr val="tx1">
                    <a:lumMod val="65000"/>
                    <a:lumOff val="35000"/>
                  </a:schemeClr>
                </a:solidFill>
                <a:latin typeface="Lato Medium"/>
                <a:cs typeface="Lato Medium"/>
              </a:rPr>
              <a:t>to solve </a:t>
            </a:r>
            <a:r>
              <a:rPr lang="en-GB" sz="1800" dirty="0">
                <a:solidFill>
                  <a:schemeClr val="tx1">
                    <a:lumMod val="65000"/>
                    <a:lumOff val="35000"/>
                  </a:schemeClr>
                </a:solidFill>
                <a:latin typeface="Lato Medium"/>
                <a:cs typeface="Lato Medium"/>
              </a:rPr>
              <a:t>the environmental waste problem</a:t>
            </a:r>
            <a:r>
              <a:rPr lang="en-GB" sz="1800" dirty="0" smtClean="0">
                <a:solidFill>
                  <a:schemeClr val="tx1">
                    <a:lumMod val="65000"/>
                    <a:lumOff val="35000"/>
                  </a:schemeClr>
                </a:solidFill>
                <a:latin typeface="Lato Medium"/>
                <a:cs typeface="Lato Medium"/>
              </a:rPr>
              <a:t>.</a:t>
            </a:r>
            <a:endParaRPr lang="en-GB" sz="1800" dirty="0">
              <a:solidFill>
                <a:schemeClr val="tx1">
                  <a:lumMod val="65000"/>
                  <a:lumOff val="35000"/>
                </a:schemeClr>
              </a:solidFill>
              <a:latin typeface="Lato Medium"/>
              <a:cs typeface="Lato Medium"/>
            </a:endParaRPr>
          </a:p>
        </p:txBody>
      </p:sp>
    </p:spTree>
    <p:extLst>
      <p:ext uri="{BB962C8B-B14F-4D97-AF65-F5344CB8AC3E}">
        <p14:creationId xmlns:p14="http://schemas.microsoft.com/office/powerpoint/2010/main" val="11518467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Tema de Offic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s-ES" sz="1800" b="0" i="0" u="none" strike="noStrike" cap="none" normalizeH="0" baseline="0">
            <a:ln>
              <a:noFill/>
            </a:ln>
            <a:solidFill>
              <a:srgbClr val="000000"/>
            </a:solidFill>
            <a:effectLst/>
            <a:latin typeface="Calibri" charset="0"/>
            <a:ea typeface="ＭＳ Ｐゴシック" charset="0"/>
            <a:cs typeface="Calibri" charset="0"/>
            <a:sym typeface="Calibri"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s-ES" sz="1800" b="0" i="0" u="none" strike="noStrike" cap="none" normalizeH="0" baseline="0">
            <a:ln>
              <a:noFill/>
            </a:ln>
            <a:solidFill>
              <a:srgbClr val="000000"/>
            </a:solidFill>
            <a:effectLst/>
            <a:latin typeface="Calibri" charset="0"/>
            <a:ea typeface="ＭＳ Ｐゴシック" charset="0"/>
            <a:cs typeface="Calibri" charset="0"/>
            <a:sym typeface="Calibri" charset="0"/>
          </a:defRPr>
        </a:defPPr>
      </a:lstStyle>
    </a:lnDef>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1541</TotalTime>
  <Words>2911</Words>
  <Application>Microsoft Office PowerPoint</Application>
  <PresentationFormat>On-screen Show (16:9)</PresentationFormat>
  <Paragraphs>280</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Every business helps people solve problems like these. We created Enterprising Kidz, because we have identified two problems.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Products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FERNANDEZ David</dc:creator>
  <cp:lastModifiedBy>FERNANDEZ David</cp:lastModifiedBy>
  <cp:revision>155</cp:revision>
  <cp:lastPrinted>2016-12-05T23:11:56Z</cp:lastPrinted>
  <dcterms:modified xsi:type="dcterms:W3CDTF">2017-06-29T04:20:08Z</dcterms:modified>
</cp:coreProperties>
</file>